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3.xml" ContentType="application/vnd.openxmlformats-officedocument.them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4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5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6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theme/theme7.xml" ContentType="application/vnd.openxmlformats-officedocument.theme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theme/theme8.xml" ContentType="application/vnd.openxmlformats-officedocument.theme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theme/theme9.xml" ContentType="application/vnd.openxmlformats-officedocument.theme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theme/theme10.xml" ContentType="application/vnd.openxmlformats-officedocument.theme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theme/theme11.xml" ContentType="application/vnd.openxmlformats-officedocument.theme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theme/theme12.xml" ContentType="application/vnd.openxmlformats-officedocument.theme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theme/theme13.xml" ContentType="application/vnd.openxmlformats-officedocument.theme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theme/theme14.xml" ContentType="application/vnd.openxmlformats-officedocument.theme+xml"/>
  <Override PartName="/ppt/theme/theme15.xml" ContentType="application/vnd.openxmlformats-officedocument.theme+xml"/>
  <Override PartName="/ppt/theme/theme16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7"/>
    <p:sldMasterId id="2147483685" r:id="rId8"/>
    <p:sldMasterId id="2147483692" r:id="rId9"/>
    <p:sldMasterId id="2147483759" r:id="rId10"/>
    <p:sldMasterId id="2147483771" r:id="rId11"/>
    <p:sldMasterId id="2147483783" r:id="rId12"/>
    <p:sldMasterId id="2147483798" r:id="rId13"/>
    <p:sldMasterId id="2147483805" r:id="rId14"/>
    <p:sldMasterId id="2147483813" r:id="rId15"/>
    <p:sldMasterId id="2147483829" r:id="rId16"/>
    <p:sldMasterId id="2147483844" r:id="rId17"/>
    <p:sldMasterId id="2147483861" r:id="rId18"/>
    <p:sldMasterId id="2147483876" r:id="rId19"/>
    <p:sldMasterId id="2147483883" r:id="rId20"/>
  </p:sldMasterIdLst>
  <p:notesMasterIdLst>
    <p:notesMasterId r:id="rId57"/>
  </p:notesMasterIdLst>
  <p:handoutMasterIdLst>
    <p:handoutMasterId r:id="rId58"/>
  </p:handoutMasterIdLst>
  <p:sldIdLst>
    <p:sldId id="258" r:id="rId21"/>
    <p:sldId id="1491" r:id="rId22"/>
    <p:sldId id="1492" r:id="rId23"/>
    <p:sldId id="1482" r:id="rId24"/>
    <p:sldId id="1493" r:id="rId25"/>
    <p:sldId id="1494" r:id="rId26"/>
    <p:sldId id="1503" r:id="rId27"/>
    <p:sldId id="1502" r:id="rId28"/>
    <p:sldId id="1501" r:id="rId29"/>
    <p:sldId id="1500" r:id="rId30"/>
    <p:sldId id="1499" r:id="rId31"/>
    <p:sldId id="1498" r:id="rId32"/>
    <p:sldId id="1497" r:id="rId33"/>
    <p:sldId id="1496" r:id="rId34"/>
    <p:sldId id="1495" r:id="rId35"/>
    <p:sldId id="1510" r:id="rId36"/>
    <p:sldId id="1509" r:id="rId37"/>
    <p:sldId id="1508" r:id="rId38"/>
    <p:sldId id="1507" r:id="rId39"/>
    <p:sldId id="1506" r:id="rId40"/>
    <p:sldId id="1505" r:id="rId41"/>
    <p:sldId id="1519" r:id="rId42"/>
    <p:sldId id="1504" r:id="rId43"/>
    <p:sldId id="1518" r:id="rId44"/>
    <p:sldId id="1517" r:id="rId45"/>
    <p:sldId id="1516" r:id="rId46"/>
    <p:sldId id="1515" r:id="rId47"/>
    <p:sldId id="1514" r:id="rId48"/>
    <p:sldId id="1523" r:id="rId49"/>
    <p:sldId id="1522" r:id="rId50"/>
    <p:sldId id="1521" r:id="rId51"/>
    <p:sldId id="1520" r:id="rId52"/>
    <p:sldId id="1513" r:id="rId53"/>
    <p:sldId id="1512" r:id="rId54"/>
    <p:sldId id="1511" r:id="rId55"/>
    <p:sldId id="1438" r:id="rId5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MRO" id="{4029291E-2232-4EC9-89BA-0F38C1A79037}">
          <p14:sldIdLst>
            <p14:sldId id="258"/>
          </p14:sldIdLst>
        </p14:section>
        <p14:section name="Start" id="{CDFF32B9-0823-46E6-B363-569F461AD837}">
          <p14:sldIdLst>
            <p14:sldId id="1491"/>
            <p14:sldId id="1492"/>
            <p14:sldId id="1482"/>
            <p14:sldId id="1493"/>
            <p14:sldId id="1494"/>
            <p14:sldId id="1503"/>
            <p14:sldId id="1502"/>
            <p14:sldId id="1501"/>
            <p14:sldId id="1500"/>
            <p14:sldId id="1499"/>
            <p14:sldId id="1498"/>
            <p14:sldId id="1497"/>
            <p14:sldId id="1496"/>
            <p14:sldId id="1495"/>
            <p14:sldId id="1510"/>
            <p14:sldId id="1509"/>
            <p14:sldId id="1508"/>
            <p14:sldId id="1507"/>
            <p14:sldId id="1506"/>
            <p14:sldId id="1505"/>
            <p14:sldId id="1519"/>
            <p14:sldId id="1504"/>
            <p14:sldId id="1518"/>
            <p14:sldId id="1517"/>
            <p14:sldId id="1516"/>
            <p14:sldId id="1515"/>
            <p14:sldId id="1514"/>
            <p14:sldId id="1523"/>
            <p14:sldId id="1522"/>
            <p14:sldId id="1521"/>
            <p14:sldId id="1520"/>
            <p14:sldId id="1513"/>
            <p14:sldId id="1512"/>
            <p14:sldId id="1511"/>
          </p14:sldIdLst>
        </p14:section>
        <p14:section name="End" id="{6908270F-8A07-4B5F-AD47-EDB2843C1305}">
          <p14:sldIdLst>
            <p14:sldId id="143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avani.Reza" initials="J" lastIdx="0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C3D69B"/>
    <a:srgbClr val="8EB4E3"/>
    <a:srgbClr val="EBF6F9"/>
    <a:srgbClr val="BFE2EB"/>
    <a:srgbClr val="C3D59B"/>
    <a:srgbClr val="EBF1DE"/>
    <a:srgbClr val="E8F4F8"/>
    <a:srgbClr val="F7B49F"/>
    <a:srgbClr val="EF69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426" autoAdjust="0"/>
    <p:restoredTop sz="93800" autoAdjust="0"/>
  </p:normalViewPr>
  <p:slideViewPr>
    <p:cSldViewPr>
      <p:cViewPr varScale="1">
        <p:scale>
          <a:sx n="143" d="100"/>
          <a:sy n="143" d="100"/>
        </p:scale>
        <p:origin x="870" y="10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-1539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25782"/>
    </p:cViewPr>
  </p:sorterViewPr>
  <p:notesViewPr>
    <p:cSldViewPr>
      <p:cViewPr varScale="1">
        <p:scale>
          <a:sx n="51" d="100"/>
          <a:sy n="51" d="100"/>
        </p:scale>
        <p:origin x="2712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Master" Target="slideMasters/slideMaster7.xml"/><Relationship Id="rId18" Type="http://schemas.openxmlformats.org/officeDocument/2006/relationships/slideMaster" Target="slideMasters/slideMaster12.xml"/><Relationship Id="rId26" Type="http://schemas.openxmlformats.org/officeDocument/2006/relationships/slide" Target="slides/slide6.xml"/><Relationship Id="rId39" Type="http://schemas.openxmlformats.org/officeDocument/2006/relationships/slide" Target="slides/slide19.xml"/><Relationship Id="rId21" Type="http://schemas.openxmlformats.org/officeDocument/2006/relationships/slide" Target="slides/slide1.xml"/><Relationship Id="rId34" Type="http://schemas.openxmlformats.org/officeDocument/2006/relationships/slide" Target="slides/slide14.xml"/><Relationship Id="rId42" Type="http://schemas.openxmlformats.org/officeDocument/2006/relationships/slide" Target="slides/slide22.xml"/><Relationship Id="rId47" Type="http://schemas.openxmlformats.org/officeDocument/2006/relationships/slide" Target="slides/slide27.xml"/><Relationship Id="rId50" Type="http://schemas.openxmlformats.org/officeDocument/2006/relationships/slide" Target="slides/slide30.xml"/><Relationship Id="rId55" Type="http://schemas.openxmlformats.org/officeDocument/2006/relationships/slide" Target="slides/slide35.xml"/><Relationship Id="rId63" Type="http://schemas.openxmlformats.org/officeDocument/2006/relationships/tableStyles" Target="tableStyles.xml"/><Relationship Id="rId7" Type="http://schemas.openxmlformats.org/officeDocument/2006/relationships/slideMaster" Target="slideMasters/slideMaster1.xml"/><Relationship Id="rId2" Type="http://schemas.openxmlformats.org/officeDocument/2006/relationships/customXml" Target="../customXml/item2.xml"/><Relationship Id="rId16" Type="http://schemas.openxmlformats.org/officeDocument/2006/relationships/slideMaster" Target="slideMasters/slideMaster10.xml"/><Relationship Id="rId20" Type="http://schemas.openxmlformats.org/officeDocument/2006/relationships/slideMaster" Target="slideMasters/slideMaster14.xml"/><Relationship Id="rId29" Type="http://schemas.openxmlformats.org/officeDocument/2006/relationships/slide" Target="slides/slide9.xml"/><Relationship Id="rId41" Type="http://schemas.openxmlformats.org/officeDocument/2006/relationships/slide" Target="slides/slide21.xml"/><Relationship Id="rId54" Type="http://schemas.openxmlformats.org/officeDocument/2006/relationships/slide" Target="slides/slide34.xml"/><Relationship Id="rId62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11" Type="http://schemas.openxmlformats.org/officeDocument/2006/relationships/slideMaster" Target="slideMasters/slideMaster5.xml"/><Relationship Id="rId24" Type="http://schemas.openxmlformats.org/officeDocument/2006/relationships/slide" Target="slides/slide4.xml"/><Relationship Id="rId32" Type="http://schemas.openxmlformats.org/officeDocument/2006/relationships/slide" Target="slides/slide12.xml"/><Relationship Id="rId37" Type="http://schemas.openxmlformats.org/officeDocument/2006/relationships/slide" Target="slides/slide17.xml"/><Relationship Id="rId40" Type="http://schemas.openxmlformats.org/officeDocument/2006/relationships/slide" Target="slides/slide20.xml"/><Relationship Id="rId45" Type="http://schemas.openxmlformats.org/officeDocument/2006/relationships/slide" Target="slides/slide25.xml"/><Relationship Id="rId53" Type="http://schemas.openxmlformats.org/officeDocument/2006/relationships/slide" Target="slides/slide33.xml"/><Relationship Id="rId58" Type="http://schemas.openxmlformats.org/officeDocument/2006/relationships/handoutMaster" Target="handoutMasters/handoutMaster1.xml"/><Relationship Id="rId5" Type="http://schemas.openxmlformats.org/officeDocument/2006/relationships/customXml" Target="../customXml/item5.xml"/><Relationship Id="rId15" Type="http://schemas.openxmlformats.org/officeDocument/2006/relationships/slideMaster" Target="slideMasters/slideMaster9.xml"/><Relationship Id="rId23" Type="http://schemas.openxmlformats.org/officeDocument/2006/relationships/slide" Target="slides/slide3.xml"/><Relationship Id="rId28" Type="http://schemas.openxmlformats.org/officeDocument/2006/relationships/slide" Target="slides/slide8.xml"/><Relationship Id="rId36" Type="http://schemas.openxmlformats.org/officeDocument/2006/relationships/slide" Target="slides/slide16.xml"/><Relationship Id="rId49" Type="http://schemas.openxmlformats.org/officeDocument/2006/relationships/slide" Target="slides/slide29.xml"/><Relationship Id="rId57" Type="http://schemas.openxmlformats.org/officeDocument/2006/relationships/notesMaster" Target="notesMasters/notesMaster1.xml"/><Relationship Id="rId61" Type="http://schemas.openxmlformats.org/officeDocument/2006/relationships/viewProps" Target="viewProps.xml"/><Relationship Id="rId10" Type="http://schemas.openxmlformats.org/officeDocument/2006/relationships/slideMaster" Target="slideMasters/slideMaster4.xml"/><Relationship Id="rId19" Type="http://schemas.openxmlformats.org/officeDocument/2006/relationships/slideMaster" Target="slideMasters/slideMaster13.xml"/><Relationship Id="rId31" Type="http://schemas.openxmlformats.org/officeDocument/2006/relationships/slide" Target="slides/slide11.xml"/><Relationship Id="rId44" Type="http://schemas.openxmlformats.org/officeDocument/2006/relationships/slide" Target="slides/slide24.xml"/><Relationship Id="rId52" Type="http://schemas.openxmlformats.org/officeDocument/2006/relationships/slide" Target="slides/slide32.xml"/><Relationship Id="rId60" Type="http://schemas.openxmlformats.org/officeDocument/2006/relationships/presProps" Target="presProps.xml"/><Relationship Id="rId4" Type="http://schemas.openxmlformats.org/officeDocument/2006/relationships/customXml" Target="../customXml/item4.xml"/><Relationship Id="rId9" Type="http://schemas.openxmlformats.org/officeDocument/2006/relationships/slideMaster" Target="slideMasters/slideMaster3.xml"/><Relationship Id="rId14" Type="http://schemas.openxmlformats.org/officeDocument/2006/relationships/slideMaster" Target="slideMasters/slideMaster8.xml"/><Relationship Id="rId22" Type="http://schemas.openxmlformats.org/officeDocument/2006/relationships/slide" Target="slides/slide2.xml"/><Relationship Id="rId27" Type="http://schemas.openxmlformats.org/officeDocument/2006/relationships/slide" Target="slides/slide7.xml"/><Relationship Id="rId30" Type="http://schemas.openxmlformats.org/officeDocument/2006/relationships/slide" Target="slides/slide10.xml"/><Relationship Id="rId35" Type="http://schemas.openxmlformats.org/officeDocument/2006/relationships/slide" Target="slides/slide15.xml"/><Relationship Id="rId43" Type="http://schemas.openxmlformats.org/officeDocument/2006/relationships/slide" Target="slides/slide23.xml"/><Relationship Id="rId48" Type="http://schemas.openxmlformats.org/officeDocument/2006/relationships/slide" Target="slides/slide28.xml"/><Relationship Id="rId56" Type="http://schemas.openxmlformats.org/officeDocument/2006/relationships/slide" Target="slides/slide36.xml"/><Relationship Id="rId8" Type="http://schemas.openxmlformats.org/officeDocument/2006/relationships/slideMaster" Target="slideMasters/slideMaster2.xml"/><Relationship Id="rId51" Type="http://schemas.openxmlformats.org/officeDocument/2006/relationships/slide" Target="slides/slide31.xml"/><Relationship Id="rId3" Type="http://schemas.openxmlformats.org/officeDocument/2006/relationships/customXml" Target="../customXml/item3.xml"/><Relationship Id="rId12" Type="http://schemas.openxmlformats.org/officeDocument/2006/relationships/slideMaster" Target="slideMasters/slideMaster6.xml"/><Relationship Id="rId17" Type="http://schemas.openxmlformats.org/officeDocument/2006/relationships/slideMaster" Target="slideMasters/slideMaster11.xml"/><Relationship Id="rId25" Type="http://schemas.openxmlformats.org/officeDocument/2006/relationships/slide" Target="slides/slide5.xml"/><Relationship Id="rId33" Type="http://schemas.openxmlformats.org/officeDocument/2006/relationships/slide" Target="slides/slide13.xml"/><Relationship Id="rId38" Type="http://schemas.openxmlformats.org/officeDocument/2006/relationships/slide" Target="slides/slide18.xml"/><Relationship Id="rId46" Type="http://schemas.openxmlformats.org/officeDocument/2006/relationships/slide" Target="slides/slide26.xml"/><Relationship Id="rId5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B8EEF0-1FFC-4898-A878-23FB48953299}" type="datetimeFigureOut">
              <a:rPr lang="en-US" smtClean="0"/>
              <a:t>9/9/2024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07F384-0832-4C7A-939C-05DAE13350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1546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927E19-13D1-4BDB-9BBB-972088130075}" type="datetimeFigureOut">
              <a:rPr lang="en-US" smtClean="0"/>
              <a:t>9/9/2024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75BD25-57D9-47BD-887F-3C7A5B4A37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0986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75BD25-57D9-47BD-887F-3C7A5B4A376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4368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5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6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6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0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0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1.xml"/></Relationships>
</file>

<file path=ppt/slideLayouts/_rels/slideLayout6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505200" y="2669554"/>
            <a:ext cx="5105400" cy="1426195"/>
          </a:xfrm>
        </p:spPr>
        <p:txBody>
          <a:bodyPr>
            <a:normAutofit/>
          </a:bodyPr>
          <a:lstStyle>
            <a:lvl1pPr rtl="1">
              <a:defRPr sz="3000" b="1">
                <a:cs typeface="B Mitra" panose="00000400000000000000" pitchFamily="2" charset="-78"/>
              </a:defRPr>
            </a:lvl1pPr>
          </a:lstStyle>
          <a:p>
            <a:r>
              <a:rPr lang="fa-IR" dirty="0" smtClean="0"/>
              <a:t>عنوان</a:t>
            </a:r>
            <a:endParaRPr lang="en-US" dirty="0"/>
          </a:p>
        </p:txBody>
      </p:sp>
      <p:sp>
        <p:nvSpPr>
          <p:cNvPr id="9" name="TextBox 8"/>
          <p:cNvSpPr txBox="1"/>
          <p:nvPr userDrawn="1"/>
        </p:nvSpPr>
        <p:spPr>
          <a:xfrm>
            <a:off x="157095" y="4870906"/>
            <a:ext cx="2021911" cy="21544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200" baseline="30000" dirty="0">
                <a:solidFill>
                  <a:schemeClr val="bg1"/>
                </a:solidFill>
                <a:latin typeface="Century Gothic" panose="020B0502020202020204" pitchFamily="34" charset="0"/>
              </a:rPr>
              <a:t>© MAPNA </a:t>
            </a:r>
            <a:r>
              <a:rPr lang="en-US" sz="1200" baseline="30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Group, All rights reserved</a:t>
            </a:r>
            <a:endParaRPr lang="en-US" sz="1200" baseline="300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TextBox 3"/>
          <p:cNvSpPr txBox="1"/>
          <p:nvPr userDrawn="1"/>
        </p:nvSpPr>
        <p:spPr>
          <a:xfrm>
            <a:off x="7896330" y="4880995"/>
            <a:ext cx="1219200" cy="25830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Autofit/>
          </a:bodyPr>
          <a:lstStyle/>
          <a:p>
            <a:r>
              <a:rPr lang="en-US" sz="1000" dirty="0" smtClean="0">
                <a:solidFill>
                  <a:schemeClr val="bg1"/>
                </a:solidFill>
              </a:rPr>
              <a:t>AEC_xxxxxx_0A</a:t>
            </a:r>
            <a:endParaRPr lang="en-US" sz="1200" dirty="0" smtClean="0">
              <a:solidFill>
                <a:schemeClr val="bg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81000" y="1581150"/>
            <a:ext cx="2971800" cy="3878980"/>
          </a:xfrm>
          <a:prstGeom prst="rect">
            <a:avLst/>
          </a:prstGeom>
        </p:spPr>
      </p:pic>
      <p:cxnSp>
        <p:nvCxnSpPr>
          <p:cNvPr id="6" name="Straight Connector 5"/>
          <p:cNvCxnSpPr/>
          <p:nvPr userDrawn="1"/>
        </p:nvCxnSpPr>
        <p:spPr>
          <a:xfrm>
            <a:off x="2514600" y="2647950"/>
            <a:ext cx="0" cy="1447800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180909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 - 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81000" y="89537"/>
            <a:ext cx="7772400" cy="224333"/>
          </a:xfrm>
        </p:spPr>
        <p:txBody>
          <a:bodyPr/>
          <a:lstStyle>
            <a:lvl1pPr>
              <a:defRPr lang="en-US" sz="1400" b="1" smtClean="0">
                <a:effectLst/>
              </a:defRPr>
            </a:lvl1pPr>
          </a:lstStyle>
          <a:p>
            <a:r>
              <a:rPr lang="en-US" sz="1400" b="1" dirty="0" smtClean="0">
                <a:effectLst/>
                <a:latin typeface="Century Gothic"/>
                <a:ea typeface="Calibri"/>
                <a:cs typeface="Arial"/>
              </a:rPr>
              <a:t>Subject - Century Gothic-14-Bold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81000" y="819150"/>
            <a:ext cx="8412480" cy="3962399"/>
          </a:xfrm>
        </p:spPr>
        <p:txBody>
          <a:bodyPr/>
          <a:lstStyle>
            <a:lvl1pPr marL="0" indent="0">
              <a:buNone/>
              <a:defRPr/>
            </a:lvl1pPr>
            <a:lvl2pPr marL="0" indent="0">
              <a:buNone/>
              <a:defRPr lang="en-US" sz="1400" smtClean="0">
                <a:effectLst/>
              </a:defRPr>
            </a:lvl2pPr>
          </a:lstStyle>
          <a:p>
            <a:pPr lvl="1"/>
            <a:r>
              <a:rPr lang="en-US" sz="1400" dirty="0" smtClean="0">
                <a:effectLst/>
                <a:latin typeface="Century Gothic"/>
                <a:ea typeface="Calibri"/>
                <a:cs typeface="Arial"/>
              </a:rPr>
              <a:t>Text : Century Gothic-14</a:t>
            </a:r>
            <a:endParaRPr lang="en-US" dirty="0" smtClean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157095" y="4947106"/>
            <a:ext cx="2021911" cy="21544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200" baseline="30000" dirty="0">
                <a:solidFill>
                  <a:prstClr val="white"/>
                </a:solidFill>
                <a:latin typeface="Century Gothic" panose="020B0502020202020204" pitchFamily="34" charset="0"/>
              </a:rPr>
              <a:t>© MAPNA </a:t>
            </a:r>
            <a:r>
              <a:rPr lang="en-US" sz="1200" baseline="30000" dirty="0" smtClean="0">
                <a:solidFill>
                  <a:prstClr val="white"/>
                </a:solidFill>
                <a:latin typeface="Century Gothic" panose="020B0502020202020204" pitchFamily="34" charset="0"/>
              </a:rPr>
              <a:t>Group, All rights reserved</a:t>
            </a:r>
            <a:endParaRPr lang="en-US" sz="1200" baseline="30000" dirty="0">
              <a:solidFill>
                <a:prstClr val="white"/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3" hasCustomPrompt="1"/>
          </p:nvPr>
        </p:nvSpPr>
        <p:spPr>
          <a:xfrm>
            <a:off x="8077200" y="4891139"/>
            <a:ext cx="838200" cy="257949"/>
          </a:xfrm>
        </p:spPr>
        <p:txBody>
          <a:bodyPr anchor="ctr">
            <a:noAutofit/>
          </a:bodyPr>
          <a:lstStyle>
            <a:lvl1pPr marL="0" indent="0" algn="ctr" rtl="0">
              <a:buNone/>
              <a:defRPr sz="1000" b="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r>
              <a:rPr lang="en-US" sz="1200" baseline="30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1/1/2018</a:t>
            </a:r>
            <a:endParaRPr lang="en-US" sz="1400" dirty="0">
              <a:solidFill>
                <a:srgbClr val="000000"/>
              </a:solidFill>
              <a:latin typeface="Century Gothic" panose="020B0502020202020204" pitchFamily="34" charset="0"/>
              <a:cs typeface="Mitra" panose="00000400000000000000" pitchFamily="2" charset="-78"/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4191000" y="4885551"/>
            <a:ext cx="762000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fld id="{96C66CB4-2EF4-479F-85FC-3A07F66E8D4B}" type="slidenum">
              <a:rPr lang="en-US" sz="1200" b="1" smtClean="0">
                <a:solidFill>
                  <a:prstClr val="white"/>
                </a:solidFill>
                <a:latin typeface="Century Gothic" panose="020B0502020202020204" pitchFamily="34" charset="0"/>
                <a:cs typeface="B Nazanin" panose="00000400000000000000" pitchFamily="2" charset="-78"/>
              </a:rPr>
              <a:pPr algn="ctr"/>
              <a:t>‹#›</a:t>
            </a:fld>
            <a:endParaRPr lang="en-US" sz="1200" b="1" dirty="0">
              <a:solidFill>
                <a:prstClr val="white"/>
              </a:solidFill>
              <a:latin typeface="Century Gothic" panose="020B0502020202020204" pitchFamily="34" charset="0"/>
              <a:cs typeface="B Nazanin" panose="00000400000000000000" pitchFamily="2" charset="-78"/>
            </a:endParaRP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6" hasCustomPrompt="1"/>
          </p:nvPr>
        </p:nvSpPr>
        <p:spPr>
          <a:xfrm>
            <a:off x="381000" y="361950"/>
            <a:ext cx="7772400" cy="228600"/>
          </a:xfrm>
        </p:spPr>
        <p:txBody>
          <a:bodyPr anchor="ctr">
            <a:normAutofit/>
          </a:bodyPr>
          <a:lstStyle>
            <a:lvl1pPr marL="0" indent="0">
              <a:buNone/>
              <a:defRPr lang="en-US" sz="1200" b="1" smtClean="0">
                <a:effectLst/>
              </a:defRPr>
            </a:lvl1pPr>
          </a:lstStyle>
          <a:p>
            <a:pPr lvl="0"/>
            <a:r>
              <a:rPr lang="en-US" sz="1200" b="1" dirty="0" smtClean="0">
                <a:effectLst/>
                <a:latin typeface="Century Gothic"/>
                <a:ea typeface="Calibri"/>
                <a:cs typeface="Arial"/>
              </a:rPr>
              <a:t>Section - Century Gothic-12-Bold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67530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- 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81000" y="89536"/>
            <a:ext cx="7772400" cy="228600"/>
          </a:xfrm>
        </p:spPr>
        <p:txBody>
          <a:bodyPr/>
          <a:lstStyle>
            <a:lvl1pPr>
              <a:defRPr lang="en-US" sz="1400" b="1" smtClean="0">
                <a:effectLst/>
              </a:defRPr>
            </a:lvl1pPr>
          </a:lstStyle>
          <a:p>
            <a:r>
              <a:rPr lang="en-US" sz="1400" b="1" dirty="0" smtClean="0">
                <a:effectLst/>
                <a:latin typeface="Century Gothic"/>
                <a:ea typeface="Calibri"/>
                <a:cs typeface="Arial"/>
              </a:rPr>
              <a:t>Subject - Century Gothic-14-Bold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819150"/>
            <a:ext cx="4038600" cy="3809999"/>
          </a:xfrm>
        </p:spPr>
        <p:txBody>
          <a:bodyPr>
            <a:normAutofit/>
          </a:bodyPr>
          <a:lstStyle>
            <a:lvl1pPr marL="0" indent="0">
              <a:buNone/>
              <a:defRPr lang="en-US" sz="1400" smtClean="0">
                <a:effectLst/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z="1400" dirty="0" smtClean="0">
                <a:effectLst/>
                <a:latin typeface="Century Gothic"/>
                <a:ea typeface="Calibri"/>
                <a:cs typeface="Arial"/>
              </a:rPr>
              <a:t>Text : Century Gothic-14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48200" y="819150"/>
            <a:ext cx="4038600" cy="3775075"/>
          </a:xfrm>
        </p:spPr>
        <p:txBody>
          <a:bodyPr>
            <a:normAutofit/>
          </a:bodyPr>
          <a:lstStyle>
            <a:lvl1pPr marL="0" indent="0">
              <a:buNone/>
              <a:defRPr lang="en-US" sz="1400" smtClean="0">
                <a:effectLst/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z="1400" dirty="0" smtClean="0">
                <a:effectLst/>
                <a:latin typeface="Century Gothic"/>
                <a:ea typeface="Calibri"/>
                <a:cs typeface="Arial"/>
              </a:rPr>
              <a:t>Text : Century Gothic-14</a:t>
            </a:r>
            <a:endParaRPr lang="en-US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157095" y="4947106"/>
            <a:ext cx="2021911" cy="21544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200" baseline="30000" dirty="0">
                <a:solidFill>
                  <a:prstClr val="white"/>
                </a:solidFill>
                <a:latin typeface="Century Gothic" panose="020B0502020202020204" pitchFamily="34" charset="0"/>
              </a:rPr>
              <a:t>© MAPNA </a:t>
            </a:r>
            <a:r>
              <a:rPr lang="en-US" sz="1200" baseline="30000" dirty="0" smtClean="0">
                <a:solidFill>
                  <a:prstClr val="white"/>
                </a:solidFill>
                <a:latin typeface="Century Gothic" panose="020B0502020202020204" pitchFamily="34" charset="0"/>
              </a:rPr>
              <a:t>Group, All rights reserved</a:t>
            </a:r>
            <a:endParaRPr lang="en-US" sz="1200" baseline="30000" dirty="0">
              <a:solidFill>
                <a:prstClr val="white"/>
              </a:solidFill>
              <a:latin typeface="Century Gothic" panose="020B0502020202020204" pitchFamily="34" charset="0"/>
            </a:endParaRPr>
          </a:p>
        </p:txBody>
      </p:sp>
      <p:sp>
        <p:nvSpPr>
          <p:cNvPr id="10" name="TextBox 9"/>
          <p:cNvSpPr txBox="1"/>
          <p:nvPr userDrawn="1"/>
        </p:nvSpPr>
        <p:spPr>
          <a:xfrm>
            <a:off x="4191000" y="4885551"/>
            <a:ext cx="762000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fld id="{96C66CB4-2EF4-479F-85FC-3A07F66E8D4B}" type="slidenum">
              <a:rPr lang="en-US" sz="1200" b="1" smtClean="0">
                <a:solidFill>
                  <a:prstClr val="white"/>
                </a:solidFill>
                <a:latin typeface="Century Gothic" panose="020B0502020202020204" pitchFamily="34" charset="0"/>
                <a:cs typeface="B Nazanin" panose="00000400000000000000" pitchFamily="2" charset="-78"/>
              </a:rPr>
              <a:pPr algn="ctr"/>
              <a:t>‹#›</a:t>
            </a:fld>
            <a:endParaRPr lang="en-US" sz="1200" b="1" dirty="0">
              <a:solidFill>
                <a:prstClr val="white"/>
              </a:solidFill>
              <a:latin typeface="Century Gothic" panose="020B0502020202020204" pitchFamily="34" charset="0"/>
              <a:cs typeface="B Nazanin" panose="00000400000000000000" pitchFamily="2" charset="-78"/>
            </a:endParaRP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4" hasCustomPrompt="1"/>
          </p:nvPr>
        </p:nvSpPr>
        <p:spPr>
          <a:xfrm>
            <a:off x="381000" y="361950"/>
            <a:ext cx="7772400" cy="228600"/>
          </a:xfrm>
        </p:spPr>
        <p:txBody>
          <a:bodyPr anchor="ctr">
            <a:normAutofit/>
          </a:bodyPr>
          <a:lstStyle>
            <a:lvl1pPr marL="0" indent="0">
              <a:buNone/>
              <a:defRPr lang="en-US" sz="1200" b="1" smtClean="0">
                <a:effectLst/>
              </a:defRPr>
            </a:lvl1pPr>
          </a:lstStyle>
          <a:p>
            <a:pPr lvl="0"/>
            <a:r>
              <a:rPr lang="en-US" sz="1200" b="1" dirty="0" smtClean="0">
                <a:effectLst/>
                <a:latin typeface="Century Gothic"/>
                <a:ea typeface="Calibri"/>
                <a:cs typeface="Arial"/>
              </a:rPr>
              <a:t>Section - Century Gothic-12-Bold</a:t>
            </a:r>
            <a:endParaRPr lang="en-US" dirty="0"/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13" hasCustomPrompt="1"/>
          </p:nvPr>
        </p:nvSpPr>
        <p:spPr>
          <a:xfrm>
            <a:off x="8077200" y="4891139"/>
            <a:ext cx="838200" cy="257949"/>
          </a:xfrm>
        </p:spPr>
        <p:txBody>
          <a:bodyPr anchor="ctr">
            <a:noAutofit/>
          </a:bodyPr>
          <a:lstStyle>
            <a:lvl1pPr marL="0" indent="0" algn="ctr" rtl="0">
              <a:buNone/>
              <a:defRPr sz="1000" b="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r>
              <a:rPr lang="en-US" sz="1200" baseline="30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1/1/2018</a:t>
            </a:r>
            <a:endParaRPr lang="en-US" sz="1400" dirty="0">
              <a:solidFill>
                <a:srgbClr val="000000"/>
              </a:solidFill>
              <a:latin typeface="Century Gothic" panose="020B0502020202020204" pitchFamily="34" charset="0"/>
              <a:cs typeface="Mitra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1993446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- 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81000" y="89536"/>
            <a:ext cx="7772400" cy="228600"/>
          </a:xfrm>
        </p:spPr>
        <p:txBody>
          <a:bodyPr/>
          <a:lstStyle>
            <a:lvl1pPr>
              <a:defRPr lang="en-US" sz="1400" b="1" smtClean="0">
                <a:effectLst/>
              </a:defRPr>
            </a:lvl1pPr>
          </a:lstStyle>
          <a:p>
            <a:r>
              <a:rPr lang="en-US" sz="1400" b="1" dirty="0" smtClean="0">
                <a:effectLst/>
                <a:latin typeface="Century Gothic"/>
                <a:ea typeface="Calibri"/>
                <a:cs typeface="Arial"/>
              </a:rPr>
              <a:t>Subject - Century Gothic-14-Bold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819150"/>
            <a:ext cx="4040188" cy="304800"/>
          </a:xfrm>
        </p:spPr>
        <p:txBody>
          <a:bodyPr anchor="ctr">
            <a:normAutofit/>
          </a:bodyPr>
          <a:lstStyle>
            <a:lvl1pPr marL="0" indent="0">
              <a:buNone/>
              <a:defRPr lang="en-US" sz="1600" b="1" smtClean="0">
                <a:effectLst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z="1600" b="1" dirty="0" err="1" smtClean="0">
                <a:effectLst/>
                <a:latin typeface="Century Gothic"/>
                <a:ea typeface="Calibri"/>
                <a:cs typeface="Arial"/>
              </a:rPr>
              <a:t>TiTle</a:t>
            </a:r>
            <a:r>
              <a:rPr lang="en-US" sz="1600" b="1" dirty="0" smtClean="0">
                <a:effectLst/>
                <a:latin typeface="Century Gothic"/>
                <a:ea typeface="Calibri"/>
                <a:cs typeface="Arial"/>
              </a:rPr>
              <a:t> : Century Gothic-16-Bold</a:t>
            </a:r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57200" y="1276350"/>
            <a:ext cx="4040188" cy="3428999"/>
          </a:xfrm>
        </p:spPr>
        <p:txBody>
          <a:bodyPr>
            <a:normAutofit/>
          </a:bodyPr>
          <a:lstStyle>
            <a:lvl1pPr marL="0" indent="0">
              <a:buNone/>
              <a:defRPr lang="en-US" sz="1400" smtClean="0">
                <a:effectLst/>
              </a:defRPr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z="1400" dirty="0" smtClean="0">
                <a:effectLst/>
                <a:latin typeface="Century Gothic"/>
                <a:ea typeface="Calibri"/>
                <a:cs typeface="Arial"/>
              </a:rPr>
              <a:t>Text : Century Gothic-14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819150"/>
            <a:ext cx="4041775" cy="304800"/>
          </a:xfrm>
        </p:spPr>
        <p:txBody>
          <a:bodyPr anchor="ctr">
            <a:normAutofit/>
          </a:bodyPr>
          <a:lstStyle>
            <a:lvl1pPr marL="0" indent="0">
              <a:buNone/>
              <a:defRPr lang="en-US" sz="1600" b="1" smtClean="0">
                <a:effectLst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z="1600" b="1" dirty="0" err="1" smtClean="0">
                <a:effectLst/>
                <a:latin typeface="Century Gothic"/>
                <a:ea typeface="Calibri"/>
                <a:cs typeface="Arial"/>
              </a:rPr>
              <a:t>TiTle</a:t>
            </a:r>
            <a:r>
              <a:rPr lang="en-US" sz="1600" b="1" dirty="0" smtClean="0">
                <a:effectLst/>
                <a:latin typeface="Century Gothic"/>
                <a:ea typeface="Calibri"/>
                <a:cs typeface="Arial"/>
              </a:rPr>
              <a:t> : Century Gothic-16-Bold</a:t>
            </a:r>
            <a:endParaRPr lang="en-US" dirty="0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645025" y="1276350"/>
            <a:ext cx="4041775" cy="3429000"/>
          </a:xfrm>
        </p:spPr>
        <p:txBody>
          <a:bodyPr>
            <a:normAutofit/>
          </a:bodyPr>
          <a:lstStyle>
            <a:lvl1pPr marL="0" indent="0">
              <a:buNone/>
              <a:defRPr lang="en-US" sz="1400" smtClean="0">
                <a:effectLst/>
              </a:defRPr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z="1400" dirty="0" smtClean="0">
                <a:effectLst/>
                <a:latin typeface="Century Gothic"/>
                <a:ea typeface="Calibri"/>
                <a:cs typeface="Arial"/>
              </a:rPr>
              <a:t>Text : Century Gothic-14</a:t>
            </a:r>
            <a:endParaRPr lang="en-US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157095" y="4947106"/>
            <a:ext cx="2021911" cy="21544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200" baseline="30000" dirty="0">
                <a:solidFill>
                  <a:prstClr val="white"/>
                </a:solidFill>
                <a:latin typeface="Century Gothic" panose="020B0502020202020204" pitchFamily="34" charset="0"/>
              </a:rPr>
              <a:t>© MAPNA </a:t>
            </a:r>
            <a:r>
              <a:rPr lang="en-US" sz="1200" baseline="30000" dirty="0" smtClean="0">
                <a:solidFill>
                  <a:prstClr val="white"/>
                </a:solidFill>
                <a:latin typeface="Century Gothic" panose="020B0502020202020204" pitchFamily="34" charset="0"/>
              </a:rPr>
              <a:t>Group, All rights reserved</a:t>
            </a:r>
            <a:endParaRPr lang="en-US" sz="1200" baseline="30000" dirty="0">
              <a:solidFill>
                <a:prstClr val="white"/>
              </a:solidFill>
              <a:latin typeface="Century Gothic" panose="020B0502020202020204" pitchFamily="34" charset="0"/>
            </a:endParaRPr>
          </a:p>
        </p:txBody>
      </p:sp>
      <p:sp>
        <p:nvSpPr>
          <p:cNvPr id="12" name="TextBox 11"/>
          <p:cNvSpPr txBox="1"/>
          <p:nvPr userDrawn="1"/>
        </p:nvSpPr>
        <p:spPr>
          <a:xfrm>
            <a:off x="4191000" y="4885551"/>
            <a:ext cx="762000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fld id="{96C66CB4-2EF4-479F-85FC-3A07F66E8D4B}" type="slidenum">
              <a:rPr lang="en-US" sz="1200" b="1" smtClean="0">
                <a:solidFill>
                  <a:prstClr val="white"/>
                </a:solidFill>
                <a:latin typeface="Century Gothic" panose="020B0502020202020204" pitchFamily="34" charset="0"/>
                <a:cs typeface="B Nazanin" panose="00000400000000000000" pitchFamily="2" charset="-78"/>
              </a:rPr>
              <a:pPr algn="ctr"/>
              <a:t>‹#›</a:t>
            </a:fld>
            <a:endParaRPr lang="en-US" sz="1200" b="1" dirty="0">
              <a:solidFill>
                <a:prstClr val="white"/>
              </a:solidFill>
              <a:latin typeface="Century Gothic" panose="020B0502020202020204" pitchFamily="34" charset="0"/>
              <a:cs typeface="B Nazanin" panose="00000400000000000000" pitchFamily="2" charset="-78"/>
            </a:endParaRP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 hasCustomPrompt="1"/>
          </p:nvPr>
        </p:nvSpPr>
        <p:spPr>
          <a:xfrm>
            <a:off x="381000" y="361950"/>
            <a:ext cx="7772400" cy="228600"/>
          </a:xfrm>
        </p:spPr>
        <p:txBody>
          <a:bodyPr anchor="ctr">
            <a:normAutofit/>
          </a:bodyPr>
          <a:lstStyle>
            <a:lvl1pPr marL="0" indent="0">
              <a:buNone/>
              <a:defRPr lang="en-US" sz="1200" b="1" smtClean="0">
                <a:effectLst/>
              </a:defRPr>
            </a:lvl1pPr>
          </a:lstStyle>
          <a:p>
            <a:pPr lvl="0"/>
            <a:r>
              <a:rPr lang="en-US" sz="1200" b="1" dirty="0" smtClean="0">
                <a:effectLst/>
                <a:latin typeface="Century Gothic"/>
                <a:ea typeface="Calibri"/>
                <a:cs typeface="Arial"/>
              </a:rPr>
              <a:t>Section - Century Gothic-12-Bold</a:t>
            </a:r>
            <a:endParaRPr lang="en-US" dirty="0"/>
          </a:p>
        </p:txBody>
      </p:sp>
      <p:sp>
        <p:nvSpPr>
          <p:cNvPr id="15" name="Text Placeholder 3"/>
          <p:cNvSpPr>
            <a:spLocks noGrp="1"/>
          </p:cNvSpPr>
          <p:nvPr>
            <p:ph type="body" sz="half" idx="13" hasCustomPrompt="1"/>
          </p:nvPr>
        </p:nvSpPr>
        <p:spPr>
          <a:xfrm>
            <a:off x="8077200" y="4891139"/>
            <a:ext cx="838200" cy="257949"/>
          </a:xfrm>
        </p:spPr>
        <p:txBody>
          <a:bodyPr anchor="ctr">
            <a:noAutofit/>
          </a:bodyPr>
          <a:lstStyle>
            <a:lvl1pPr marL="0" indent="0" algn="ctr" rtl="0">
              <a:buNone/>
              <a:defRPr sz="1000" b="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r>
              <a:rPr lang="en-US" sz="1200" baseline="30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1/1/2018</a:t>
            </a:r>
            <a:endParaRPr lang="en-US" sz="1400" dirty="0">
              <a:solidFill>
                <a:srgbClr val="000000"/>
              </a:solidFill>
              <a:latin typeface="Century Gothic" panose="020B0502020202020204" pitchFamily="34" charset="0"/>
              <a:cs typeface="Mitra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5787656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 - 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81000" y="89536"/>
            <a:ext cx="7772400" cy="228600"/>
          </a:xfrm>
        </p:spPr>
        <p:txBody>
          <a:bodyPr/>
          <a:lstStyle>
            <a:lvl1pPr>
              <a:defRPr lang="en-US" sz="1400" b="1" smtClean="0">
                <a:effectLst/>
              </a:defRPr>
            </a:lvl1pPr>
          </a:lstStyle>
          <a:p>
            <a:r>
              <a:rPr lang="en-US" sz="1400" b="1" dirty="0" smtClean="0">
                <a:effectLst/>
                <a:latin typeface="Century Gothic"/>
                <a:ea typeface="Calibri"/>
                <a:cs typeface="Arial"/>
              </a:rPr>
              <a:t>Subject - Century Gothic-14-Bold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381000" y="361950"/>
            <a:ext cx="7772400" cy="228600"/>
          </a:xfrm>
        </p:spPr>
        <p:txBody>
          <a:bodyPr anchor="ctr">
            <a:normAutofit/>
          </a:bodyPr>
          <a:lstStyle>
            <a:lvl1pPr marL="0" indent="0">
              <a:buNone/>
              <a:defRPr lang="en-US" sz="1200" b="1" smtClean="0">
                <a:effectLst/>
              </a:defRPr>
            </a:lvl1pPr>
          </a:lstStyle>
          <a:p>
            <a:pPr lvl="0"/>
            <a:r>
              <a:rPr lang="en-US" sz="1200" b="1" dirty="0" smtClean="0">
                <a:effectLst/>
                <a:latin typeface="Century Gothic"/>
                <a:ea typeface="Calibri"/>
                <a:cs typeface="Arial"/>
              </a:rPr>
              <a:t>Section - Century Gothic-12-Bold</a:t>
            </a:r>
            <a:endParaRPr lang="en-US" dirty="0"/>
          </a:p>
        </p:txBody>
      </p:sp>
      <p:sp>
        <p:nvSpPr>
          <p:cNvPr id="9" name="TextBox 8"/>
          <p:cNvSpPr txBox="1"/>
          <p:nvPr userDrawn="1"/>
        </p:nvSpPr>
        <p:spPr>
          <a:xfrm>
            <a:off x="157095" y="4947106"/>
            <a:ext cx="2021911" cy="21544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200" baseline="30000" dirty="0">
                <a:solidFill>
                  <a:prstClr val="white"/>
                </a:solidFill>
                <a:latin typeface="Century Gothic" panose="020B0502020202020204" pitchFamily="34" charset="0"/>
              </a:rPr>
              <a:t>© MAPNA </a:t>
            </a:r>
            <a:r>
              <a:rPr lang="en-US" sz="1200" baseline="30000" dirty="0" smtClean="0">
                <a:solidFill>
                  <a:prstClr val="white"/>
                </a:solidFill>
                <a:latin typeface="Century Gothic" panose="020B0502020202020204" pitchFamily="34" charset="0"/>
              </a:rPr>
              <a:t>Group, All rights reserved</a:t>
            </a:r>
            <a:endParaRPr lang="en-US" sz="1200" baseline="30000" dirty="0">
              <a:solidFill>
                <a:prstClr val="white"/>
              </a:solidFill>
              <a:latin typeface="Century Gothic" panose="020B0502020202020204" pitchFamily="34" charset="0"/>
            </a:endParaRPr>
          </a:p>
        </p:txBody>
      </p:sp>
      <p:sp>
        <p:nvSpPr>
          <p:cNvPr id="11" name="TextBox 10"/>
          <p:cNvSpPr txBox="1"/>
          <p:nvPr userDrawn="1"/>
        </p:nvSpPr>
        <p:spPr>
          <a:xfrm>
            <a:off x="4191000" y="4885551"/>
            <a:ext cx="762000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fld id="{96C66CB4-2EF4-479F-85FC-3A07F66E8D4B}" type="slidenum">
              <a:rPr lang="en-US" sz="1200" b="1" smtClean="0">
                <a:solidFill>
                  <a:prstClr val="white"/>
                </a:solidFill>
                <a:latin typeface="Century Gothic" panose="020B0502020202020204" pitchFamily="34" charset="0"/>
                <a:cs typeface="B Nazanin" panose="00000400000000000000" pitchFamily="2" charset="-78"/>
              </a:rPr>
              <a:pPr algn="ctr"/>
              <a:t>‹#›</a:t>
            </a:fld>
            <a:endParaRPr lang="en-US" sz="1200" b="1" dirty="0">
              <a:solidFill>
                <a:prstClr val="white"/>
              </a:solidFill>
              <a:latin typeface="Century Gothic" panose="020B0502020202020204" pitchFamily="34" charset="0"/>
              <a:cs typeface="B Nazanin" panose="00000400000000000000" pitchFamily="2" charset="-78"/>
            </a:endParaRPr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 hasCustomPrompt="1"/>
          </p:nvPr>
        </p:nvSpPr>
        <p:spPr>
          <a:xfrm rot="16200000">
            <a:off x="2590800" y="-1390650"/>
            <a:ext cx="3886200" cy="8305800"/>
          </a:xfrm>
        </p:spPr>
        <p:txBody>
          <a:bodyPr>
            <a:normAutofit/>
          </a:bodyPr>
          <a:lstStyle>
            <a:lvl1pPr marL="0" indent="0">
              <a:buNone/>
              <a:defRPr lang="en-US" sz="1400" b="0" smtClean="0">
                <a:effectLst/>
              </a:defRPr>
            </a:lvl1pPr>
          </a:lstStyle>
          <a:p>
            <a:r>
              <a:rPr lang="en-US" sz="1400" dirty="0" smtClean="0">
                <a:effectLst/>
                <a:latin typeface="Century Gothic"/>
                <a:ea typeface="Calibri"/>
                <a:cs typeface="Arial"/>
              </a:rPr>
              <a:t>Text : Century Gothic-14</a:t>
            </a:r>
            <a:endParaRPr lang="en-US" sz="1100" dirty="0">
              <a:effectLst/>
              <a:latin typeface="Calibri"/>
              <a:ea typeface="Calibri"/>
              <a:cs typeface="Arial"/>
            </a:endParaRP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 hasCustomPrompt="1"/>
          </p:nvPr>
        </p:nvSpPr>
        <p:spPr>
          <a:xfrm>
            <a:off x="8077200" y="4891139"/>
            <a:ext cx="838200" cy="257949"/>
          </a:xfrm>
        </p:spPr>
        <p:txBody>
          <a:bodyPr anchor="ctr">
            <a:noAutofit/>
          </a:bodyPr>
          <a:lstStyle>
            <a:lvl1pPr marL="0" indent="0" algn="ctr" rtl="0">
              <a:buNone/>
              <a:defRPr sz="1000" b="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r>
              <a:rPr lang="en-US" sz="1200" baseline="30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1/1/2018</a:t>
            </a:r>
            <a:endParaRPr lang="en-US" sz="1400" dirty="0">
              <a:solidFill>
                <a:srgbClr val="000000"/>
              </a:solidFill>
              <a:latin typeface="Century Gothic" panose="020B0502020202020204" pitchFamily="34" charset="0"/>
              <a:cs typeface="Mitra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9472862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- 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19100" y="1123950"/>
            <a:ext cx="8305800" cy="1295400"/>
          </a:xfrm>
        </p:spPr>
        <p:txBody>
          <a:bodyPr anchor="ctr"/>
          <a:lstStyle>
            <a:lvl1pPr algn="ctr" rtl="0">
              <a:defRPr lang="en-US" sz="1800" b="1" smtClean="0">
                <a:effectLst/>
              </a:defRPr>
            </a:lvl1pPr>
          </a:lstStyle>
          <a:p>
            <a:r>
              <a:rPr lang="en-US" sz="1400" b="1" dirty="0" smtClean="0">
                <a:effectLst/>
                <a:latin typeface="Century Gothic"/>
                <a:ea typeface="Calibri"/>
                <a:cs typeface="Arial"/>
              </a:rPr>
              <a:t>Subject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2876550"/>
            <a:ext cx="6400800" cy="131445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 b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z="1200" b="1" dirty="0" smtClean="0">
                <a:latin typeface="Century Gothic" panose="020B0502020202020204" pitchFamily="34" charset="0"/>
                <a:cs typeface="Traffic" panose="00000500000000000000" pitchFamily="2" charset="-78"/>
              </a:rPr>
              <a:t>Section</a:t>
            </a:r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157095" y="4947106"/>
            <a:ext cx="2021911" cy="21544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200" baseline="30000" dirty="0">
                <a:solidFill>
                  <a:prstClr val="white"/>
                </a:solidFill>
                <a:latin typeface="Century Gothic" panose="020B0502020202020204" pitchFamily="34" charset="0"/>
              </a:rPr>
              <a:t>© MAPNA </a:t>
            </a:r>
            <a:r>
              <a:rPr lang="en-US" sz="1200" baseline="30000" dirty="0" smtClean="0">
                <a:solidFill>
                  <a:prstClr val="white"/>
                </a:solidFill>
                <a:latin typeface="Century Gothic" panose="020B0502020202020204" pitchFamily="34" charset="0"/>
              </a:rPr>
              <a:t>Group, All rights reserved</a:t>
            </a:r>
            <a:endParaRPr lang="en-US" sz="1200" baseline="30000" dirty="0">
              <a:solidFill>
                <a:prstClr val="white"/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4191000" y="4885551"/>
            <a:ext cx="762000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fld id="{96C66CB4-2EF4-479F-85FC-3A07F66E8D4B}" type="slidenum">
              <a:rPr lang="en-US" sz="1200" b="1" smtClean="0">
                <a:solidFill>
                  <a:prstClr val="white"/>
                </a:solidFill>
                <a:latin typeface="Century Gothic" panose="020B0502020202020204" pitchFamily="34" charset="0"/>
                <a:cs typeface="B Nazanin" panose="00000400000000000000" pitchFamily="2" charset="-78"/>
              </a:rPr>
              <a:pPr algn="ctr"/>
              <a:t>‹#›</a:t>
            </a:fld>
            <a:endParaRPr lang="en-US" sz="1200" b="1" dirty="0">
              <a:solidFill>
                <a:prstClr val="white"/>
              </a:solidFill>
              <a:latin typeface="Century Gothic" panose="020B0502020202020204" pitchFamily="34" charset="0"/>
              <a:cs typeface="B Nazanin" panose="00000400000000000000" pitchFamily="2" charset="-78"/>
            </a:endParaRP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3" hasCustomPrompt="1"/>
          </p:nvPr>
        </p:nvSpPr>
        <p:spPr>
          <a:xfrm>
            <a:off x="8077200" y="4891139"/>
            <a:ext cx="838200" cy="257949"/>
          </a:xfrm>
        </p:spPr>
        <p:txBody>
          <a:bodyPr anchor="ctr">
            <a:noAutofit/>
          </a:bodyPr>
          <a:lstStyle>
            <a:lvl1pPr marL="0" indent="0" algn="ctr" rtl="0">
              <a:buNone/>
              <a:defRPr sz="1000" b="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r>
              <a:rPr lang="en-US" sz="1200" baseline="30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1/1/2018</a:t>
            </a:r>
            <a:endParaRPr lang="en-US" sz="1400" dirty="0">
              <a:solidFill>
                <a:srgbClr val="000000"/>
              </a:solidFill>
              <a:latin typeface="Century Gothic" panose="020B0502020202020204" pitchFamily="34" charset="0"/>
              <a:cs typeface="Mitra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1393249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- 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81000" y="89537"/>
            <a:ext cx="7772400" cy="224333"/>
          </a:xfrm>
        </p:spPr>
        <p:txBody>
          <a:bodyPr/>
          <a:lstStyle>
            <a:lvl1pPr>
              <a:defRPr lang="en-US" sz="1400" b="1" smtClean="0">
                <a:effectLst/>
              </a:defRPr>
            </a:lvl1pPr>
          </a:lstStyle>
          <a:p>
            <a:r>
              <a:rPr lang="en-US" sz="1400" b="1" dirty="0" smtClean="0">
                <a:effectLst/>
                <a:latin typeface="Century Gothic"/>
                <a:ea typeface="Calibri"/>
                <a:cs typeface="Arial"/>
              </a:rPr>
              <a:t>Subject - Century Gothic-14-Bold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81000" y="1123949"/>
            <a:ext cx="8412480" cy="3657600"/>
          </a:xfrm>
        </p:spPr>
        <p:txBody>
          <a:bodyPr/>
          <a:lstStyle>
            <a:lvl1pPr marL="0" indent="0">
              <a:buNone/>
              <a:defRPr/>
            </a:lvl1pPr>
            <a:lvl2pPr marL="0" indent="0">
              <a:buNone/>
              <a:defRPr lang="en-US" sz="1400" smtClean="0">
                <a:effectLst/>
              </a:defRPr>
            </a:lvl2pPr>
          </a:lstStyle>
          <a:p>
            <a:pPr lvl="1"/>
            <a:r>
              <a:rPr lang="en-US" sz="1400" dirty="0" smtClean="0">
                <a:effectLst/>
                <a:latin typeface="Century Gothic"/>
                <a:ea typeface="Calibri"/>
                <a:cs typeface="Arial"/>
              </a:rPr>
              <a:t>Text : Century Gothic-14</a:t>
            </a:r>
            <a:endParaRPr lang="en-US" dirty="0" smtClean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157095" y="4947106"/>
            <a:ext cx="2021911" cy="21544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200" baseline="30000" dirty="0">
                <a:solidFill>
                  <a:prstClr val="white"/>
                </a:solidFill>
                <a:latin typeface="Century Gothic" panose="020B0502020202020204" pitchFamily="34" charset="0"/>
              </a:rPr>
              <a:t>© MAPNA </a:t>
            </a:r>
            <a:r>
              <a:rPr lang="en-US" sz="1200" baseline="30000" dirty="0" smtClean="0">
                <a:solidFill>
                  <a:prstClr val="white"/>
                </a:solidFill>
                <a:latin typeface="Century Gothic" panose="020B0502020202020204" pitchFamily="34" charset="0"/>
              </a:rPr>
              <a:t>Group, All rights reserved</a:t>
            </a:r>
            <a:endParaRPr lang="en-US" sz="1200" baseline="30000" dirty="0">
              <a:solidFill>
                <a:prstClr val="white"/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3" hasCustomPrompt="1"/>
          </p:nvPr>
        </p:nvSpPr>
        <p:spPr>
          <a:xfrm>
            <a:off x="8077200" y="4891139"/>
            <a:ext cx="838200" cy="257949"/>
          </a:xfrm>
        </p:spPr>
        <p:txBody>
          <a:bodyPr anchor="ctr">
            <a:noAutofit/>
          </a:bodyPr>
          <a:lstStyle>
            <a:lvl1pPr marL="0" indent="0" algn="ctr" rtl="0">
              <a:buNone/>
              <a:defRPr sz="1000" b="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r>
              <a:rPr lang="en-US" sz="1200" baseline="30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1/1/2018</a:t>
            </a:r>
            <a:endParaRPr lang="en-US" sz="1400" dirty="0">
              <a:solidFill>
                <a:srgbClr val="000000"/>
              </a:solidFill>
              <a:latin typeface="Century Gothic" panose="020B0502020202020204" pitchFamily="34" charset="0"/>
              <a:cs typeface="Mitra" panose="00000400000000000000" pitchFamily="2" charset="-78"/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4191000" y="4885551"/>
            <a:ext cx="762000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fld id="{96C66CB4-2EF4-479F-85FC-3A07F66E8D4B}" type="slidenum">
              <a:rPr lang="en-US" sz="1200" b="1" smtClean="0">
                <a:solidFill>
                  <a:prstClr val="white"/>
                </a:solidFill>
                <a:latin typeface="Century Gothic" panose="020B0502020202020204" pitchFamily="34" charset="0"/>
                <a:cs typeface="B Nazanin" panose="00000400000000000000" pitchFamily="2" charset="-78"/>
              </a:rPr>
              <a:pPr algn="ctr"/>
              <a:t>‹#›</a:t>
            </a:fld>
            <a:endParaRPr lang="en-US" sz="1200" b="1" dirty="0">
              <a:solidFill>
                <a:prstClr val="white"/>
              </a:solidFill>
              <a:latin typeface="Century Gothic" panose="020B0502020202020204" pitchFamily="34" charset="0"/>
              <a:cs typeface="B Nazanin" panose="00000400000000000000" pitchFamily="2" charset="-78"/>
            </a:endParaRP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5" hasCustomPrompt="1"/>
          </p:nvPr>
        </p:nvSpPr>
        <p:spPr>
          <a:xfrm>
            <a:off x="381000" y="819150"/>
            <a:ext cx="8412480" cy="228600"/>
          </a:xfrm>
        </p:spPr>
        <p:txBody>
          <a:bodyPr anchor="ctr">
            <a:noAutofit/>
          </a:bodyPr>
          <a:lstStyle>
            <a:lvl1pPr marL="0" indent="0">
              <a:buNone/>
              <a:defRPr lang="en-US" sz="1600" b="1" smtClean="0">
                <a:effectLst/>
              </a:defRPr>
            </a:lvl1pPr>
          </a:lstStyle>
          <a:p>
            <a:pPr lvl="0"/>
            <a:r>
              <a:rPr lang="en-US" sz="1600" b="1" dirty="0" err="1" smtClean="0">
                <a:effectLst/>
                <a:latin typeface="Century Gothic"/>
                <a:ea typeface="Calibri"/>
                <a:cs typeface="Arial"/>
              </a:rPr>
              <a:t>TiTle</a:t>
            </a:r>
            <a:r>
              <a:rPr lang="en-US" sz="1600" b="1" dirty="0" smtClean="0">
                <a:effectLst/>
                <a:latin typeface="Century Gothic"/>
                <a:ea typeface="Calibri"/>
                <a:cs typeface="Arial"/>
              </a:rPr>
              <a:t> : Century Gothic-16-Bold</a:t>
            </a:r>
            <a:endParaRPr lang="en-US" dirty="0" smtClean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6" hasCustomPrompt="1"/>
          </p:nvPr>
        </p:nvSpPr>
        <p:spPr>
          <a:xfrm>
            <a:off x="381000" y="361950"/>
            <a:ext cx="7772400" cy="228600"/>
          </a:xfrm>
        </p:spPr>
        <p:txBody>
          <a:bodyPr anchor="ctr">
            <a:normAutofit/>
          </a:bodyPr>
          <a:lstStyle>
            <a:lvl1pPr marL="0" indent="0">
              <a:buNone/>
              <a:defRPr lang="en-US" sz="1200" b="1" smtClean="0">
                <a:effectLst/>
              </a:defRPr>
            </a:lvl1pPr>
          </a:lstStyle>
          <a:p>
            <a:pPr lvl="0"/>
            <a:r>
              <a:rPr lang="en-US" sz="1200" b="1" dirty="0" smtClean="0">
                <a:effectLst/>
                <a:latin typeface="Century Gothic"/>
                <a:ea typeface="Calibri"/>
                <a:cs typeface="Arial"/>
              </a:rPr>
              <a:t>Section - Century Gothic-12-Bold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90680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 - 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81000" y="89537"/>
            <a:ext cx="7772400" cy="224333"/>
          </a:xfrm>
        </p:spPr>
        <p:txBody>
          <a:bodyPr/>
          <a:lstStyle>
            <a:lvl1pPr>
              <a:defRPr lang="en-US" sz="1400" b="1" smtClean="0">
                <a:effectLst/>
              </a:defRPr>
            </a:lvl1pPr>
          </a:lstStyle>
          <a:p>
            <a:r>
              <a:rPr lang="en-US" sz="1400" b="1" dirty="0" smtClean="0">
                <a:effectLst/>
                <a:latin typeface="Century Gothic"/>
                <a:ea typeface="Calibri"/>
                <a:cs typeface="Arial"/>
              </a:rPr>
              <a:t>Subject - Century Gothic-14-Bold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81000" y="819150"/>
            <a:ext cx="8412480" cy="3962399"/>
          </a:xfrm>
        </p:spPr>
        <p:txBody>
          <a:bodyPr/>
          <a:lstStyle>
            <a:lvl1pPr marL="0" indent="0">
              <a:buNone/>
              <a:defRPr/>
            </a:lvl1pPr>
            <a:lvl2pPr marL="0" indent="0">
              <a:buNone/>
              <a:defRPr lang="en-US" sz="1400" smtClean="0">
                <a:effectLst/>
              </a:defRPr>
            </a:lvl2pPr>
          </a:lstStyle>
          <a:p>
            <a:pPr lvl="1"/>
            <a:r>
              <a:rPr lang="en-US" sz="1400" dirty="0" smtClean="0">
                <a:effectLst/>
                <a:latin typeface="Century Gothic"/>
                <a:ea typeface="Calibri"/>
                <a:cs typeface="Arial"/>
              </a:rPr>
              <a:t>Text : Century Gothic-14</a:t>
            </a:r>
            <a:endParaRPr lang="en-US" dirty="0" smtClean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157095" y="4947106"/>
            <a:ext cx="2021911" cy="21544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200" baseline="30000" dirty="0">
                <a:solidFill>
                  <a:prstClr val="white"/>
                </a:solidFill>
                <a:latin typeface="Century Gothic" panose="020B0502020202020204" pitchFamily="34" charset="0"/>
              </a:rPr>
              <a:t>© MAPNA </a:t>
            </a:r>
            <a:r>
              <a:rPr lang="en-US" sz="1200" baseline="30000" dirty="0" smtClean="0">
                <a:solidFill>
                  <a:prstClr val="white"/>
                </a:solidFill>
                <a:latin typeface="Century Gothic" panose="020B0502020202020204" pitchFamily="34" charset="0"/>
              </a:rPr>
              <a:t>Group, All rights reserved</a:t>
            </a:r>
            <a:endParaRPr lang="en-US" sz="1200" baseline="30000" dirty="0">
              <a:solidFill>
                <a:prstClr val="white"/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3" hasCustomPrompt="1"/>
          </p:nvPr>
        </p:nvSpPr>
        <p:spPr>
          <a:xfrm>
            <a:off x="8077200" y="4891139"/>
            <a:ext cx="838200" cy="257949"/>
          </a:xfrm>
        </p:spPr>
        <p:txBody>
          <a:bodyPr anchor="ctr">
            <a:noAutofit/>
          </a:bodyPr>
          <a:lstStyle>
            <a:lvl1pPr marL="0" indent="0" algn="ctr" rtl="0">
              <a:buNone/>
              <a:defRPr sz="1000" b="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r>
              <a:rPr lang="en-US" sz="1200" baseline="30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1/1/2018</a:t>
            </a:r>
            <a:endParaRPr lang="en-US" sz="1400" dirty="0">
              <a:solidFill>
                <a:srgbClr val="000000"/>
              </a:solidFill>
              <a:latin typeface="Century Gothic" panose="020B0502020202020204" pitchFamily="34" charset="0"/>
              <a:cs typeface="Mitra" panose="00000400000000000000" pitchFamily="2" charset="-78"/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4191000" y="4885551"/>
            <a:ext cx="762000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fld id="{96C66CB4-2EF4-479F-85FC-3A07F66E8D4B}" type="slidenum">
              <a:rPr lang="en-US" sz="1200" b="1" smtClean="0">
                <a:solidFill>
                  <a:prstClr val="white"/>
                </a:solidFill>
                <a:latin typeface="Century Gothic" panose="020B0502020202020204" pitchFamily="34" charset="0"/>
                <a:cs typeface="B Nazanin" panose="00000400000000000000" pitchFamily="2" charset="-78"/>
              </a:rPr>
              <a:pPr algn="ctr"/>
              <a:t>‹#›</a:t>
            </a:fld>
            <a:endParaRPr lang="en-US" sz="1200" b="1" dirty="0">
              <a:solidFill>
                <a:prstClr val="white"/>
              </a:solidFill>
              <a:latin typeface="Century Gothic" panose="020B0502020202020204" pitchFamily="34" charset="0"/>
              <a:cs typeface="B Nazanin" panose="00000400000000000000" pitchFamily="2" charset="-78"/>
            </a:endParaRP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6" hasCustomPrompt="1"/>
          </p:nvPr>
        </p:nvSpPr>
        <p:spPr>
          <a:xfrm>
            <a:off x="381000" y="361950"/>
            <a:ext cx="7772400" cy="228600"/>
          </a:xfrm>
        </p:spPr>
        <p:txBody>
          <a:bodyPr anchor="ctr">
            <a:normAutofit/>
          </a:bodyPr>
          <a:lstStyle>
            <a:lvl1pPr marL="0" indent="0">
              <a:buNone/>
              <a:defRPr lang="en-US" sz="1200" b="1" smtClean="0">
                <a:effectLst/>
              </a:defRPr>
            </a:lvl1pPr>
          </a:lstStyle>
          <a:p>
            <a:pPr lvl="0"/>
            <a:r>
              <a:rPr lang="en-US" sz="1200" b="1" dirty="0" smtClean="0">
                <a:effectLst/>
                <a:latin typeface="Century Gothic"/>
                <a:ea typeface="Calibri"/>
                <a:cs typeface="Arial"/>
              </a:rPr>
              <a:t>Section - Century Gothic-12-Bold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06891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- 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81000" y="89536"/>
            <a:ext cx="7772400" cy="228600"/>
          </a:xfrm>
        </p:spPr>
        <p:txBody>
          <a:bodyPr/>
          <a:lstStyle>
            <a:lvl1pPr>
              <a:defRPr lang="en-US" sz="1400" b="1" smtClean="0">
                <a:effectLst/>
              </a:defRPr>
            </a:lvl1pPr>
          </a:lstStyle>
          <a:p>
            <a:r>
              <a:rPr lang="en-US" sz="1400" b="1" dirty="0" smtClean="0">
                <a:effectLst/>
                <a:latin typeface="Century Gothic"/>
                <a:ea typeface="Calibri"/>
                <a:cs typeface="Arial"/>
              </a:rPr>
              <a:t>Subject - Century Gothic-14-Bold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819150"/>
            <a:ext cx="4038600" cy="3809999"/>
          </a:xfrm>
        </p:spPr>
        <p:txBody>
          <a:bodyPr>
            <a:normAutofit/>
          </a:bodyPr>
          <a:lstStyle>
            <a:lvl1pPr marL="0" indent="0">
              <a:buNone/>
              <a:defRPr lang="en-US" sz="1400" smtClean="0">
                <a:effectLst/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z="1400" dirty="0" smtClean="0">
                <a:effectLst/>
                <a:latin typeface="Century Gothic"/>
                <a:ea typeface="Calibri"/>
                <a:cs typeface="Arial"/>
              </a:rPr>
              <a:t>Text : Century Gothic-14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48200" y="819150"/>
            <a:ext cx="4038600" cy="3775075"/>
          </a:xfrm>
        </p:spPr>
        <p:txBody>
          <a:bodyPr>
            <a:normAutofit/>
          </a:bodyPr>
          <a:lstStyle>
            <a:lvl1pPr marL="0" indent="0">
              <a:buNone/>
              <a:defRPr lang="en-US" sz="1400" smtClean="0">
                <a:effectLst/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z="1400" dirty="0" smtClean="0">
                <a:effectLst/>
                <a:latin typeface="Century Gothic"/>
                <a:ea typeface="Calibri"/>
                <a:cs typeface="Arial"/>
              </a:rPr>
              <a:t>Text : Century Gothic-14</a:t>
            </a:r>
            <a:endParaRPr lang="en-US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157095" y="4947106"/>
            <a:ext cx="2021911" cy="21544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200" baseline="30000" dirty="0">
                <a:solidFill>
                  <a:prstClr val="white"/>
                </a:solidFill>
                <a:latin typeface="Century Gothic" panose="020B0502020202020204" pitchFamily="34" charset="0"/>
              </a:rPr>
              <a:t>© MAPNA </a:t>
            </a:r>
            <a:r>
              <a:rPr lang="en-US" sz="1200" baseline="30000" dirty="0" smtClean="0">
                <a:solidFill>
                  <a:prstClr val="white"/>
                </a:solidFill>
                <a:latin typeface="Century Gothic" panose="020B0502020202020204" pitchFamily="34" charset="0"/>
              </a:rPr>
              <a:t>Group, All rights reserved</a:t>
            </a:r>
            <a:endParaRPr lang="en-US" sz="1200" baseline="30000" dirty="0">
              <a:solidFill>
                <a:prstClr val="white"/>
              </a:solidFill>
              <a:latin typeface="Century Gothic" panose="020B0502020202020204" pitchFamily="34" charset="0"/>
            </a:endParaRPr>
          </a:p>
        </p:txBody>
      </p:sp>
      <p:sp>
        <p:nvSpPr>
          <p:cNvPr id="10" name="TextBox 9"/>
          <p:cNvSpPr txBox="1"/>
          <p:nvPr userDrawn="1"/>
        </p:nvSpPr>
        <p:spPr>
          <a:xfrm>
            <a:off x="4191000" y="4885551"/>
            <a:ext cx="762000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fld id="{96C66CB4-2EF4-479F-85FC-3A07F66E8D4B}" type="slidenum">
              <a:rPr lang="en-US" sz="1200" b="1" smtClean="0">
                <a:solidFill>
                  <a:prstClr val="white"/>
                </a:solidFill>
                <a:latin typeface="Century Gothic" panose="020B0502020202020204" pitchFamily="34" charset="0"/>
                <a:cs typeface="B Nazanin" panose="00000400000000000000" pitchFamily="2" charset="-78"/>
              </a:rPr>
              <a:pPr algn="ctr"/>
              <a:t>‹#›</a:t>
            </a:fld>
            <a:endParaRPr lang="en-US" sz="1200" b="1" dirty="0">
              <a:solidFill>
                <a:prstClr val="white"/>
              </a:solidFill>
              <a:latin typeface="Century Gothic" panose="020B0502020202020204" pitchFamily="34" charset="0"/>
              <a:cs typeface="B Nazanin" panose="00000400000000000000" pitchFamily="2" charset="-78"/>
            </a:endParaRP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4" hasCustomPrompt="1"/>
          </p:nvPr>
        </p:nvSpPr>
        <p:spPr>
          <a:xfrm>
            <a:off x="381000" y="361950"/>
            <a:ext cx="7772400" cy="228600"/>
          </a:xfrm>
        </p:spPr>
        <p:txBody>
          <a:bodyPr anchor="ctr">
            <a:normAutofit/>
          </a:bodyPr>
          <a:lstStyle>
            <a:lvl1pPr marL="0" indent="0">
              <a:buNone/>
              <a:defRPr lang="en-US" sz="1200" b="1" smtClean="0">
                <a:effectLst/>
              </a:defRPr>
            </a:lvl1pPr>
          </a:lstStyle>
          <a:p>
            <a:pPr lvl="0"/>
            <a:r>
              <a:rPr lang="en-US" sz="1200" b="1" dirty="0" smtClean="0">
                <a:effectLst/>
                <a:latin typeface="Century Gothic"/>
                <a:ea typeface="Calibri"/>
                <a:cs typeface="Arial"/>
              </a:rPr>
              <a:t>Section - Century Gothic-12-Bold</a:t>
            </a:r>
            <a:endParaRPr lang="en-US" dirty="0"/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13" hasCustomPrompt="1"/>
          </p:nvPr>
        </p:nvSpPr>
        <p:spPr>
          <a:xfrm>
            <a:off x="8077200" y="4891139"/>
            <a:ext cx="838200" cy="257949"/>
          </a:xfrm>
        </p:spPr>
        <p:txBody>
          <a:bodyPr anchor="ctr">
            <a:noAutofit/>
          </a:bodyPr>
          <a:lstStyle>
            <a:lvl1pPr marL="0" indent="0" algn="ctr" rtl="0">
              <a:buNone/>
              <a:defRPr sz="1000" b="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r>
              <a:rPr lang="en-US" sz="1200" baseline="30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1/1/2018</a:t>
            </a:r>
            <a:endParaRPr lang="en-US" sz="1400" dirty="0">
              <a:solidFill>
                <a:srgbClr val="000000"/>
              </a:solidFill>
              <a:latin typeface="Century Gothic" panose="020B0502020202020204" pitchFamily="34" charset="0"/>
              <a:cs typeface="Mitra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8838532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- 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81000" y="89536"/>
            <a:ext cx="7772400" cy="228600"/>
          </a:xfrm>
        </p:spPr>
        <p:txBody>
          <a:bodyPr/>
          <a:lstStyle>
            <a:lvl1pPr>
              <a:defRPr lang="en-US" sz="1400" b="1" smtClean="0">
                <a:effectLst/>
              </a:defRPr>
            </a:lvl1pPr>
          </a:lstStyle>
          <a:p>
            <a:r>
              <a:rPr lang="en-US" sz="1400" b="1" dirty="0" smtClean="0">
                <a:effectLst/>
                <a:latin typeface="Century Gothic"/>
                <a:ea typeface="Calibri"/>
                <a:cs typeface="Arial"/>
              </a:rPr>
              <a:t>Subject - Century Gothic-14-Bold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819150"/>
            <a:ext cx="4040188" cy="304800"/>
          </a:xfrm>
        </p:spPr>
        <p:txBody>
          <a:bodyPr anchor="ctr">
            <a:normAutofit/>
          </a:bodyPr>
          <a:lstStyle>
            <a:lvl1pPr marL="0" indent="0">
              <a:buNone/>
              <a:defRPr lang="en-US" sz="1600" b="1" smtClean="0">
                <a:effectLst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z="1600" b="1" dirty="0" err="1" smtClean="0">
                <a:effectLst/>
                <a:latin typeface="Century Gothic"/>
                <a:ea typeface="Calibri"/>
                <a:cs typeface="Arial"/>
              </a:rPr>
              <a:t>TiTle</a:t>
            </a:r>
            <a:r>
              <a:rPr lang="en-US" sz="1600" b="1" dirty="0" smtClean="0">
                <a:effectLst/>
                <a:latin typeface="Century Gothic"/>
                <a:ea typeface="Calibri"/>
                <a:cs typeface="Arial"/>
              </a:rPr>
              <a:t> : Century Gothic-16-Bold</a:t>
            </a:r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57200" y="1276350"/>
            <a:ext cx="4040188" cy="3428999"/>
          </a:xfrm>
        </p:spPr>
        <p:txBody>
          <a:bodyPr>
            <a:normAutofit/>
          </a:bodyPr>
          <a:lstStyle>
            <a:lvl1pPr marL="0" indent="0">
              <a:buNone/>
              <a:defRPr lang="en-US" sz="1400" smtClean="0">
                <a:effectLst/>
              </a:defRPr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z="1400" dirty="0" smtClean="0">
                <a:effectLst/>
                <a:latin typeface="Century Gothic"/>
                <a:ea typeface="Calibri"/>
                <a:cs typeface="Arial"/>
              </a:rPr>
              <a:t>Text : Century Gothic-14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819150"/>
            <a:ext cx="4041775" cy="304800"/>
          </a:xfrm>
        </p:spPr>
        <p:txBody>
          <a:bodyPr anchor="ctr">
            <a:normAutofit/>
          </a:bodyPr>
          <a:lstStyle>
            <a:lvl1pPr marL="0" indent="0">
              <a:buNone/>
              <a:defRPr lang="en-US" sz="1600" b="1" smtClean="0">
                <a:effectLst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z="1600" b="1" dirty="0" err="1" smtClean="0">
                <a:effectLst/>
                <a:latin typeface="Century Gothic"/>
                <a:ea typeface="Calibri"/>
                <a:cs typeface="Arial"/>
              </a:rPr>
              <a:t>TiTle</a:t>
            </a:r>
            <a:r>
              <a:rPr lang="en-US" sz="1600" b="1" dirty="0" smtClean="0">
                <a:effectLst/>
                <a:latin typeface="Century Gothic"/>
                <a:ea typeface="Calibri"/>
                <a:cs typeface="Arial"/>
              </a:rPr>
              <a:t> : Century Gothic-16-Bold</a:t>
            </a:r>
            <a:endParaRPr lang="en-US" dirty="0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645025" y="1276350"/>
            <a:ext cx="4041775" cy="3429000"/>
          </a:xfrm>
        </p:spPr>
        <p:txBody>
          <a:bodyPr>
            <a:normAutofit/>
          </a:bodyPr>
          <a:lstStyle>
            <a:lvl1pPr marL="0" indent="0">
              <a:buNone/>
              <a:defRPr lang="en-US" sz="1400" smtClean="0">
                <a:effectLst/>
              </a:defRPr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z="1400" dirty="0" smtClean="0">
                <a:effectLst/>
                <a:latin typeface="Century Gothic"/>
                <a:ea typeface="Calibri"/>
                <a:cs typeface="Arial"/>
              </a:rPr>
              <a:t>Text : Century Gothic-14</a:t>
            </a:r>
            <a:endParaRPr lang="en-US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157095" y="4947106"/>
            <a:ext cx="2021911" cy="21544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200" baseline="30000" dirty="0">
                <a:solidFill>
                  <a:prstClr val="white"/>
                </a:solidFill>
                <a:latin typeface="Century Gothic" panose="020B0502020202020204" pitchFamily="34" charset="0"/>
              </a:rPr>
              <a:t>© MAPNA </a:t>
            </a:r>
            <a:r>
              <a:rPr lang="en-US" sz="1200" baseline="30000" dirty="0" smtClean="0">
                <a:solidFill>
                  <a:prstClr val="white"/>
                </a:solidFill>
                <a:latin typeface="Century Gothic" panose="020B0502020202020204" pitchFamily="34" charset="0"/>
              </a:rPr>
              <a:t>Group, All rights reserved</a:t>
            </a:r>
            <a:endParaRPr lang="en-US" sz="1200" baseline="30000" dirty="0">
              <a:solidFill>
                <a:prstClr val="white"/>
              </a:solidFill>
              <a:latin typeface="Century Gothic" panose="020B0502020202020204" pitchFamily="34" charset="0"/>
            </a:endParaRPr>
          </a:p>
        </p:txBody>
      </p:sp>
      <p:sp>
        <p:nvSpPr>
          <p:cNvPr id="12" name="TextBox 11"/>
          <p:cNvSpPr txBox="1"/>
          <p:nvPr userDrawn="1"/>
        </p:nvSpPr>
        <p:spPr>
          <a:xfrm>
            <a:off x="4191000" y="4885551"/>
            <a:ext cx="762000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fld id="{96C66CB4-2EF4-479F-85FC-3A07F66E8D4B}" type="slidenum">
              <a:rPr lang="en-US" sz="1200" b="1" smtClean="0">
                <a:solidFill>
                  <a:prstClr val="white"/>
                </a:solidFill>
                <a:latin typeface="Century Gothic" panose="020B0502020202020204" pitchFamily="34" charset="0"/>
                <a:cs typeface="B Nazanin" panose="00000400000000000000" pitchFamily="2" charset="-78"/>
              </a:rPr>
              <a:pPr algn="ctr"/>
              <a:t>‹#›</a:t>
            </a:fld>
            <a:endParaRPr lang="en-US" sz="1200" b="1" dirty="0">
              <a:solidFill>
                <a:prstClr val="white"/>
              </a:solidFill>
              <a:latin typeface="Century Gothic" panose="020B0502020202020204" pitchFamily="34" charset="0"/>
              <a:cs typeface="B Nazanin" panose="00000400000000000000" pitchFamily="2" charset="-78"/>
            </a:endParaRP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 hasCustomPrompt="1"/>
          </p:nvPr>
        </p:nvSpPr>
        <p:spPr>
          <a:xfrm>
            <a:off x="381000" y="361950"/>
            <a:ext cx="7772400" cy="228600"/>
          </a:xfrm>
        </p:spPr>
        <p:txBody>
          <a:bodyPr anchor="ctr">
            <a:normAutofit/>
          </a:bodyPr>
          <a:lstStyle>
            <a:lvl1pPr marL="0" indent="0">
              <a:buNone/>
              <a:defRPr lang="en-US" sz="1200" b="1" smtClean="0">
                <a:effectLst/>
              </a:defRPr>
            </a:lvl1pPr>
          </a:lstStyle>
          <a:p>
            <a:pPr lvl="0"/>
            <a:r>
              <a:rPr lang="en-US" sz="1200" b="1" dirty="0" smtClean="0">
                <a:effectLst/>
                <a:latin typeface="Century Gothic"/>
                <a:ea typeface="Calibri"/>
                <a:cs typeface="Arial"/>
              </a:rPr>
              <a:t>Section - Century Gothic-12-Bold</a:t>
            </a:r>
            <a:endParaRPr lang="en-US" dirty="0"/>
          </a:p>
        </p:txBody>
      </p:sp>
      <p:sp>
        <p:nvSpPr>
          <p:cNvPr id="15" name="Text Placeholder 3"/>
          <p:cNvSpPr>
            <a:spLocks noGrp="1"/>
          </p:cNvSpPr>
          <p:nvPr>
            <p:ph type="body" sz="half" idx="13" hasCustomPrompt="1"/>
          </p:nvPr>
        </p:nvSpPr>
        <p:spPr>
          <a:xfrm>
            <a:off x="8077200" y="4891139"/>
            <a:ext cx="838200" cy="257949"/>
          </a:xfrm>
        </p:spPr>
        <p:txBody>
          <a:bodyPr anchor="ctr">
            <a:noAutofit/>
          </a:bodyPr>
          <a:lstStyle>
            <a:lvl1pPr marL="0" indent="0" algn="ctr" rtl="0">
              <a:buNone/>
              <a:defRPr sz="1000" b="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r>
              <a:rPr lang="en-US" sz="1200" baseline="30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1/1/2018</a:t>
            </a:r>
            <a:endParaRPr lang="en-US" sz="1400" dirty="0">
              <a:solidFill>
                <a:srgbClr val="000000"/>
              </a:solidFill>
              <a:latin typeface="Century Gothic" panose="020B0502020202020204" pitchFamily="34" charset="0"/>
              <a:cs typeface="Mitra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4981894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 - 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81000" y="89536"/>
            <a:ext cx="7772400" cy="228600"/>
          </a:xfrm>
        </p:spPr>
        <p:txBody>
          <a:bodyPr/>
          <a:lstStyle>
            <a:lvl1pPr>
              <a:defRPr lang="en-US" sz="1400" b="1" smtClean="0">
                <a:effectLst/>
              </a:defRPr>
            </a:lvl1pPr>
          </a:lstStyle>
          <a:p>
            <a:r>
              <a:rPr lang="en-US" sz="1400" b="1" dirty="0" smtClean="0">
                <a:effectLst/>
                <a:latin typeface="Century Gothic"/>
                <a:ea typeface="Calibri"/>
                <a:cs typeface="Arial"/>
              </a:rPr>
              <a:t>Subject - Century Gothic-14-Bold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381000" y="361950"/>
            <a:ext cx="7772400" cy="228600"/>
          </a:xfrm>
        </p:spPr>
        <p:txBody>
          <a:bodyPr anchor="ctr">
            <a:normAutofit/>
          </a:bodyPr>
          <a:lstStyle>
            <a:lvl1pPr marL="0" indent="0">
              <a:buNone/>
              <a:defRPr lang="en-US" sz="1200" b="1" smtClean="0">
                <a:effectLst/>
              </a:defRPr>
            </a:lvl1pPr>
          </a:lstStyle>
          <a:p>
            <a:pPr lvl="0"/>
            <a:r>
              <a:rPr lang="en-US" sz="1200" b="1" dirty="0" smtClean="0">
                <a:effectLst/>
                <a:latin typeface="Century Gothic"/>
                <a:ea typeface="Calibri"/>
                <a:cs typeface="Arial"/>
              </a:rPr>
              <a:t>Section - Century Gothic-12-Bold</a:t>
            </a:r>
            <a:endParaRPr lang="en-US" dirty="0"/>
          </a:p>
        </p:txBody>
      </p:sp>
      <p:sp>
        <p:nvSpPr>
          <p:cNvPr id="9" name="TextBox 8"/>
          <p:cNvSpPr txBox="1"/>
          <p:nvPr userDrawn="1"/>
        </p:nvSpPr>
        <p:spPr>
          <a:xfrm>
            <a:off x="157095" y="4947106"/>
            <a:ext cx="2021911" cy="21544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200" baseline="30000" dirty="0">
                <a:solidFill>
                  <a:prstClr val="white"/>
                </a:solidFill>
                <a:latin typeface="Century Gothic" panose="020B0502020202020204" pitchFamily="34" charset="0"/>
              </a:rPr>
              <a:t>© MAPNA </a:t>
            </a:r>
            <a:r>
              <a:rPr lang="en-US" sz="1200" baseline="30000" dirty="0" smtClean="0">
                <a:solidFill>
                  <a:prstClr val="white"/>
                </a:solidFill>
                <a:latin typeface="Century Gothic" panose="020B0502020202020204" pitchFamily="34" charset="0"/>
              </a:rPr>
              <a:t>Group, All rights reserved</a:t>
            </a:r>
            <a:endParaRPr lang="en-US" sz="1200" baseline="30000" dirty="0">
              <a:solidFill>
                <a:prstClr val="white"/>
              </a:solidFill>
              <a:latin typeface="Century Gothic" panose="020B0502020202020204" pitchFamily="34" charset="0"/>
            </a:endParaRPr>
          </a:p>
        </p:txBody>
      </p:sp>
      <p:sp>
        <p:nvSpPr>
          <p:cNvPr id="11" name="TextBox 10"/>
          <p:cNvSpPr txBox="1"/>
          <p:nvPr userDrawn="1"/>
        </p:nvSpPr>
        <p:spPr>
          <a:xfrm>
            <a:off x="4191000" y="4885551"/>
            <a:ext cx="762000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fld id="{96C66CB4-2EF4-479F-85FC-3A07F66E8D4B}" type="slidenum">
              <a:rPr lang="en-US" sz="1200" b="1" smtClean="0">
                <a:solidFill>
                  <a:prstClr val="white"/>
                </a:solidFill>
                <a:latin typeface="Century Gothic" panose="020B0502020202020204" pitchFamily="34" charset="0"/>
                <a:cs typeface="B Nazanin" panose="00000400000000000000" pitchFamily="2" charset="-78"/>
              </a:rPr>
              <a:pPr algn="ctr"/>
              <a:t>‹#›</a:t>
            </a:fld>
            <a:endParaRPr lang="en-US" sz="1200" b="1" dirty="0">
              <a:solidFill>
                <a:prstClr val="white"/>
              </a:solidFill>
              <a:latin typeface="Century Gothic" panose="020B0502020202020204" pitchFamily="34" charset="0"/>
              <a:cs typeface="B Nazanin" panose="00000400000000000000" pitchFamily="2" charset="-78"/>
            </a:endParaRPr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 hasCustomPrompt="1"/>
          </p:nvPr>
        </p:nvSpPr>
        <p:spPr>
          <a:xfrm rot="16200000">
            <a:off x="2590800" y="-1390650"/>
            <a:ext cx="3886200" cy="8305800"/>
          </a:xfrm>
        </p:spPr>
        <p:txBody>
          <a:bodyPr>
            <a:normAutofit/>
          </a:bodyPr>
          <a:lstStyle>
            <a:lvl1pPr marL="0" indent="0">
              <a:buNone/>
              <a:defRPr lang="en-US" sz="1400" b="0" smtClean="0">
                <a:effectLst/>
              </a:defRPr>
            </a:lvl1pPr>
          </a:lstStyle>
          <a:p>
            <a:r>
              <a:rPr lang="en-US" sz="1400" dirty="0" smtClean="0">
                <a:effectLst/>
                <a:latin typeface="Century Gothic"/>
                <a:ea typeface="Calibri"/>
                <a:cs typeface="Arial"/>
              </a:rPr>
              <a:t>Text : Century Gothic-14</a:t>
            </a:r>
            <a:endParaRPr lang="en-US" sz="1100" dirty="0">
              <a:effectLst/>
              <a:latin typeface="Calibri"/>
              <a:ea typeface="Calibri"/>
              <a:cs typeface="Arial"/>
            </a:endParaRP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 hasCustomPrompt="1"/>
          </p:nvPr>
        </p:nvSpPr>
        <p:spPr>
          <a:xfrm>
            <a:off x="8077200" y="4891139"/>
            <a:ext cx="838200" cy="257949"/>
          </a:xfrm>
        </p:spPr>
        <p:txBody>
          <a:bodyPr anchor="ctr">
            <a:noAutofit/>
          </a:bodyPr>
          <a:lstStyle>
            <a:lvl1pPr marL="0" indent="0" algn="ctr" rtl="0">
              <a:buNone/>
              <a:defRPr sz="1000" b="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r>
              <a:rPr lang="en-US" sz="1200" baseline="30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1/1/2018</a:t>
            </a:r>
            <a:endParaRPr lang="en-US" sz="1400" dirty="0">
              <a:solidFill>
                <a:srgbClr val="000000"/>
              </a:solidFill>
              <a:latin typeface="Century Gothic" panose="020B0502020202020204" pitchFamily="34" charset="0"/>
              <a:cs typeface="Mitra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069667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- 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19100" y="1123950"/>
            <a:ext cx="8305800" cy="1295400"/>
          </a:xfrm>
        </p:spPr>
        <p:txBody>
          <a:bodyPr anchor="ctr"/>
          <a:lstStyle>
            <a:lvl1pPr algn="ctr" rtl="0">
              <a:defRPr lang="en-US" sz="1800" b="1" smtClean="0">
                <a:effectLst/>
              </a:defRPr>
            </a:lvl1pPr>
          </a:lstStyle>
          <a:p>
            <a:r>
              <a:rPr lang="en-US" sz="1400" b="1" dirty="0" smtClean="0">
                <a:effectLst/>
                <a:latin typeface="Century Gothic"/>
                <a:ea typeface="Calibri"/>
                <a:cs typeface="Arial"/>
              </a:rPr>
              <a:t>Subject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2876550"/>
            <a:ext cx="6400800" cy="131445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 b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z="1200" b="1" dirty="0" smtClean="0">
                <a:latin typeface="Century Gothic" panose="020B0502020202020204" pitchFamily="34" charset="0"/>
                <a:cs typeface="Traffic" panose="00000500000000000000" pitchFamily="2" charset="-78"/>
              </a:rPr>
              <a:t>Section</a:t>
            </a:r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157095" y="4947106"/>
            <a:ext cx="2021911" cy="21544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200" baseline="30000" dirty="0">
                <a:solidFill>
                  <a:schemeClr val="bg1"/>
                </a:solidFill>
                <a:latin typeface="Century Gothic" panose="020B0502020202020204" pitchFamily="34" charset="0"/>
              </a:rPr>
              <a:t>© MAPNA </a:t>
            </a:r>
            <a:r>
              <a:rPr lang="en-US" sz="1200" baseline="30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Group, All rights reserved</a:t>
            </a:r>
            <a:endParaRPr lang="en-US" sz="1200" baseline="300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4191000" y="4885551"/>
            <a:ext cx="762000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 rtl="0"/>
            <a:fld id="{96C66CB4-2EF4-479F-85FC-3A07F66E8D4B}" type="slidenum">
              <a:rPr lang="en-US" sz="1200" b="1" smtClean="0">
                <a:solidFill>
                  <a:schemeClr val="bg1"/>
                </a:solidFill>
                <a:latin typeface="Century Gothic" panose="020B0502020202020204" pitchFamily="34" charset="0"/>
                <a:cs typeface="B Nazanin" panose="00000400000000000000" pitchFamily="2" charset="-78"/>
              </a:rPr>
              <a:pPr algn="ctr" rtl="0"/>
              <a:t>‹#›</a:t>
            </a:fld>
            <a:endParaRPr lang="en-US" sz="1200" b="1" dirty="0">
              <a:solidFill>
                <a:schemeClr val="bg1"/>
              </a:solidFill>
              <a:latin typeface="Century Gothic" panose="020B0502020202020204" pitchFamily="34" charset="0"/>
              <a:cs typeface="B Nazanin" panose="00000400000000000000" pitchFamily="2" charset="-78"/>
            </a:endParaRP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3" hasCustomPrompt="1"/>
          </p:nvPr>
        </p:nvSpPr>
        <p:spPr>
          <a:xfrm>
            <a:off x="8077200" y="4891139"/>
            <a:ext cx="838200" cy="257949"/>
          </a:xfrm>
        </p:spPr>
        <p:txBody>
          <a:bodyPr anchor="ctr">
            <a:noAutofit/>
          </a:bodyPr>
          <a:lstStyle>
            <a:lvl1pPr marL="0" indent="0" algn="ctr" rtl="0">
              <a:buNone/>
              <a:defRPr sz="1000" b="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r>
              <a:rPr lang="en-US" sz="1200" baseline="30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1/1/2018</a:t>
            </a:r>
            <a:endParaRPr lang="en-US" sz="1400" dirty="0">
              <a:solidFill>
                <a:srgbClr val="000000"/>
              </a:solidFill>
              <a:latin typeface="Century Gothic" panose="020B0502020202020204" pitchFamily="34" charset="0"/>
              <a:cs typeface="Mitra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4081145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 userDrawn="1"/>
        </p:nvSpPr>
        <p:spPr>
          <a:xfrm>
            <a:off x="76200" y="4933950"/>
            <a:ext cx="2133600" cy="21544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200" baseline="30000" dirty="0">
                <a:solidFill>
                  <a:schemeClr val="bg1"/>
                </a:solidFill>
                <a:latin typeface="Century Gothic" panose="020B0502020202020204" pitchFamily="34" charset="0"/>
              </a:rPr>
              <a:t>© MAPNA </a:t>
            </a:r>
            <a:r>
              <a:rPr lang="en-US" sz="1200" baseline="30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Group, All rights reserved</a:t>
            </a:r>
            <a:endParaRPr lang="en-US" sz="1200" baseline="300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TextBox 3"/>
          <p:cNvSpPr txBox="1"/>
          <p:nvPr userDrawn="1"/>
        </p:nvSpPr>
        <p:spPr>
          <a:xfrm>
            <a:off x="7896330" y="4880995"/>
            <a:ext cx="1219200" cy="25830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Autofit/>
          </a:bodyPr>
          <a:lstStyle/>
          <a:p>
            <a:r>
              <a:rPr lang="en-US" sz="1000" dirty="0" smtClean="0">
                <a:solidFill>
                  <a:schemeClr val="bg1"/>
                </a:solidFill>
              </a:rPr>
              <a:t>AEC_xxxxxx_0A</a:t>
            </a:r>
            <a:endParaRPr lang="en-US" sz="12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59036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- 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19100" y="1123950"/>
            <a:ext cx="8305800" cy="1295400"/>
          </a:xfrm>
        </p:spPr>
        <p:txBody>
          <a:bodyPr anchor="ctr"/>
          <a:lstStyle>
            <a:lvl1pPr algn="ctr" rtl="0">
              <a:defRPr lang="en-US" sz="1800" b="1" smtClean="0">
                <a:effectLst/>
              </a:defRPr>
            </a:lvl1pPr>
          </a:lstStyle>
          <a:p>
            <a:r>
              <a:rPr lang="en-US" sz="1400" b="1" dirty="0" smtClean="0">
                <a:effectLst/>
                <a:latin typeface="Century Gothic"/>
                <a:ea typeface="Calibri"/>
                <a:cs typeface="Arial"/>
              </a:rPr>
              <a:t>Subject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2876550"/>
            <a:ext cx="6400800" cy="131445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 b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z="1200" b="1" dirty="0" smtClean="0">
                <a:latin typeface="Century Gothic" panose="020B0502020202020204" pitchFamily="34" charset="0"/>
                <a:cs typeface="Traffic" panose="00000500000000000000" pitchFamily="2" charset="-78"/>
              </a:rPr>
              <a:t>Section</a:t>
            </a:r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157095" y="4947106"/>
            <a:ext cx="2021911" cy="21544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200" baseline="30000" dirty="0">
                <a:solidFill>
                  <a:prstClr val="white"/>
                </a:solidFill>
                <a:latin typeface="Century Gothic" panose="020B0502020202020204" pitchFamily="34" charset="0"/>
              </a:rPr>
              <a:t>© MAPNA </a:t>
            </a:r>
            <a:r>
              <a:rPr lang="en-US" sz="1200" baseline="30000" dirty="0" smtClean="0">
                <a:solidFill>
                  <a:prstClr val="white"/>
                </a:solidFill>
                <a:latin typeface="Century Gothic" panose="020B0502020202020204" pitchFamily="34" charset="0"/>
              </a:rPr>
              <a:t>Group, All rights reserved</a:t>
            </a:r>
            <a:endParaRPr lang="en-US" sz="1200" baseline="30000" dirty="0">
              <a:solidFill>
                <a:prstClr val="white"/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4191000" y="4885551"/>
            <a:ext cx="762000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fld id="{96C66CB4-2EF4-479F-85FC-3A07F66E8D4B}" type="slidenum">
              <a:rPr lang="en-US" sz="1200" b="1" smtClean="0">
                <a:solidFill>
                  <a:prstClr val="white"/>
                </a:solidFill>
                <a:latin typeface="Century Gothic" panose="020B0502020202020204" pitchFamily="34" charset="0"/>
                <a:cs typeface="B Nazanin" panose="00000400000000000000" pitchFamily="2" charset="-78"/>
              </a:rPr>
              <a:pPr algn="ctr"/>
              <a:t>‹#›</a:t>
            </a:fld>
            <a:endParaRPr lang="en-US" sz="1200" b="1" dirty="0">
              <a:solidFill>
                <a:prstClr val="white"/>
              </a:solidFill>
              <a:latin typeface="Century Gothic" panose="020B0502020202020204" pitchFamily="34" charset="0"/>
              <a:cs typeface="B Nazanin" panose="00000400000000000000" pitchFamily="2" charset="-78"/>
            </a:endParaRP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3" hasCustomPrompt="1"/>
          </p:nvPr>
        </p:nvSpPr>
        <p:spPr>
          <a:xfrm>
            <a:off x="8077200" y="4891139"/>
            <a:ext cx="838200" cy="257949"/>
          </a:xfrm>
        </p:spPr>
        <p:txBody>
          <a:bodyPr anchor="ctr">
            <a:noAutofit/>
          </a:bodyPr>
          <a:lstStyle>
            <a:lvl1pPr marL="0" indent="0" algn="ctr" rtl="0">
              <a:buNone/>
              <a:defRPr sz="1000" b="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r>
              <a:rPr lang="en-US" sz="1200" baseline="30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1/1/2018</a:t>
            </a:r>
            <a:endParaRPr lang="en-US" sz="1400" dirty="0">
              <a:solidFill>
                <a:srgbClr val="000000"/>
              </a:solidFill>
              <a:latin typeface="Century Gothic" panose="020B0502020202020204" pitchFamily="34" charset="0"/>
              <a:cs typeface="Mitra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239550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- 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81000" y="89537"/>
            <a:ext cx="7772400" cy="224333"/>
          </a:xfrm>
        </p:spPr>
        <p:txBody>
          <a:bodyPr/>
          <a:lstStyle>
            <a:lvl1pPr>
              <a:defRPr lang="en-US" sz="1400" b="1" smtClean="0">
                <a:effectLst/>
              </a:defRPr>
            </a:lvl1pPr>
          </a:lstStyle>
          <a:p>
            <a:r>
              <a:rPr lang="en-US" sz="1400" b="1" dirty="0" smtClean="0">
                <a:effectLst/>
                <a:latin typeface="Century Gothic"/>
                <a:ea typeface="Calibri"/>
                <a:cs typeface="Arial"/>
              </a:rPr>
              <a:t>Subject - Century Gothic-14-Bold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81000" y="1123949"/>
            <a:ext cx="8412480" cy="3657600"/>
          </a:xfrm>
        </p:spPr>
        <p:txBody>
          <a:bodyPr/>
          <a:lstStyle>
            <a:lvl1pPr marL="0" indent="0">
              <a:buNone/>
              <a:defRPr/>
            </a:lvl1pPr>
            <a:lvl2pPr marL="0" indent="0">
              <a:buNone/>
              <a:defRPr lang="en-US" sz="1400" smtClean="0">
                <a:effectLst/>
              </a:defRPr>
            </a:lvl2pPr>
          </a:lstStyle>
          <a:p>
            <a:pPr lvl="1"/>
            <a:r>
              <a:rPr lang="en-US" sz="1400" dirty="0" smtClean="0">
                <a:effectLst/>
                <a:latin typeface="Century Gothic"/>
                <a:ea typeface="Calibri"/>
                <a:cs typeface="Arial"/>
              </a:rPr>
              <a:t>Text : Century Gothic-14</a:t>
            </a:r>
            <a:endParaRPr lang="en-US" dirty="0" smtClean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157095" y="4947106"/>
            <a:ext cx="2021911" cy="21544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200" baseline="30000" dirty="0">
                <a:solidFill>
                  <a:prstClr val="white"/>
                </a:solidFill>
                <a:latin typeface="Century Gothic" panose="020B0502020202020204" pitchFamily="34" charset="0"/>
              </a:rPr>
              <a:t>© MAPNA </a:t>
            </a:r>
            <a:r>
              <a:rPr lang="en-US" sz="1200" baseline="30000" dirty="0" smtClean="0">
                <a:solidFill>
                  <a:prstClr val="white"/>
                </a:solidFill>
                <a:latin typeface="Century Gothic" panose="020B0502020202020204" pitchFamily="34" charset="0"/>
              </a:rPr>
              <a:t>Group, All rights reserved</a:t>
            </a:r>
            <a:endParaRPr lang="en-US" sz="1200" baseline="30000" dirty="0">
              <a:solidFill>
                <a:prstClr val="white"/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3" hasCustomPrompt="1"/>
          </p:nvPr>
        </p:nvSpPr>
        <p:spPr>
          <a:xfrm>
            <a:off x="8077200" y="4891139"/>
            <a:ext cx="838200" cy="257949"/>
          </a:xfrm>
        </p:spPr>
        <p:txBody>
          <a:bodyPr anchor="ctr">
            <a:noAutofit/>
          </a:bodyPr>
          <a:lstStyle>
            <a:lvl1pPr marL="0" indent="0" algn="ctr" rtl="0">
              <a:buNone/>
              <a:defRPr sz="1000" b="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r>
              <a:rPr lang="en-US" sz="1200" baseline="30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1/1/2018</a:t>
            </a:r>
            <a:endParaRPr lang="en-US" sz="1400" dirty="0">
              <a:solidFill>
                <a:srgbClr val="000000"/>
              </a:solidFill>
              <a:latin typeface="Century Gothic" panose="020B0502020202020204" pitchFamily="34" charset="0"/>
              <a:cs typeface="Mitra" panose="00000400000000000000" pitchFamily="2" charset="-78"/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4191000" y="4885551"/>
            <a:ext cx="762000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fld id="{96C66CB4-2EF4-479F-85FC-3A07F66E8D4B}" type="slidenum">
              <a:rPr lang="en-US" sz="1200" b="1" smtClean="0">
                <a:solidFill>
                  <a:prstClr val="white"/>
                </a:solidFill>
                <a:latin typeface="Century Gothic" panose="020B0502020202020204" pitchFamily="34" charset="0"/>
                <a:cs typeface="B Nazanin" panose="00000400000000000000" pitchFamily="2" charset="-78"/>
              </a:rPr>
              <a:pPr algn="ctr"/>
              <a:t>‹#›</a:t>
            </a:fld>
            <a:endParaRPr lang="en-US" sz="1200" b="1" dirty="0">
              <a:solidFill>
                <a:prstClr val="white"/>
              </a:solidFill>
              <a:latin typeface="Century Gothic" panose="020B0502020202020204" pitchFamily="34" charset="0"/>
              <a:cs typeface="B Nazanin" panose="00000400000000000000" pitchFamily="2" charset="-78"/>
            </a:endParaRP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5" hasCustomPrompt="1"/>
          </p:nvPr>
        </p:nvSpPr>
        <p:spPr>
          <a:xfrm>
            <a:off x="381000" y="819150"/>
            <a:ext cx="8412480" cy="228600"/>
          </a:xfrm>
        </p:spPr>
        <p:txBody>
          <a:bodyPr anchor="ctr">
            <a:noAutofit/>
          </a:bodyPr>
          <a:lstStyle>
            <a:lvl1pPr marL="0" indent="0">
              <a:buNone/>
              <a:defRPr lang="en-US" sz="1600" b="1" smtClean="0">
                <a:effectLst/>
              </a:defRPr>
            </a:lvl1pPr>
          </a:lstStyle>
          <a:p>
            <a:pPr lvl="0"/>
            <a:r>
              <a:rPr lang="en-US" sz="1600" b="1" dirty="0" err="1" smtClean="0">
                <a:effectLst/>
                <a:latin typeface="Century Gothic"/>
                <a:ea typeface="Calibri"/>
                <a:cs typeface="Arial"/>
              </a:rPr>
              <a:t>TiTle</a:t>
            </a:r>
            <a:r>
              <a:rPr lang="en-US" sz="1600" b="1" dirty="0" smtClean="0">
                <a:effectLst/>
                <a:latin typeface="Century Gothic"/>
                <a:ea typeface="Calibri"/>
                <a:cs typeface="Arial"/>
              </a:rPr>
              <a:t> : Century Gothic-16-Bold</a:t>
            </a:r>
            <a:endParaRPr lang="en-US" dirty="0" smtClean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6" hasCustomPrompt="1"/>
          </p:nvPr>
        </p:nvSpPr>
        <p:spPr>
          <a:xfrm>
            <a:off x="381000" y="361950"/>
            <a:ext cx="7772400" cy="228600"/>
          </a:xfrm>
        </p:spPr>
        <p:txBody>
          <a:bodyPr anchor="ctr">
            <a:normAutofit/>
          </a:bodyPr>
          <a:lstStyle>
            <a:lvl1pPr marL="0" indent="0">
              <a:buNone/>
              <a:defRPr lang="en-US" sz="1200" b="1" smtClean="0">
                <a:effectLst/>
              </a:defRPr>
            </a:lvl1pPr>
          </a:lstStyle>
          <a:p>
            <a:pPr lvl="0"/>
            <a:r>
              <a:rPr lang="en-US" sz="1200" b="1" dirty="0" smtClean="0">
                <a:effectLst/>
                <a:latin typeface="Century Gothic"/>
                <a:ea typeface="Calibri"/>
                <a:cs typeface="Arial"/>
              </a:rPr>
              <a:t>Section - Century Gothic-12-Bold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86576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 - 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81000" y="89537"/>
            <a:ext cx="7772400" cy="224333"/>
          </a:xfrm>
        </p:spPr>
        <p:txBody>
          <a:bodyPr/>
          <a:lstStyle>
            <a:lvl1pPr>
              <a:defRPr lang="en-US" sz="1400" b="1" smtClean="0">
                <a:effectLst/>
              </a:defRPr>
            </a:lvl1pPr>
          </a:lstStyle>
          <a:p>
            <a:r>
              <a:rPr lang="en-US" sz="1400" b="1" dirty="0" smtClean="0">
                <a:effectLst/>
                <a:latin typeface="Century Gothic"/>
                <a:ea typeface="Calibri"/>
                <a:cs typeface="Arial"/>
              </a:rPr>
              <a:t>Subject - Century Gothic-14-Bold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81000" y="819150"/>
            <a:ext cx="8412480" cy="3962399"/>
          </a:xfrm>
        </p:spPr>
        <p:txBody>
          <a:bodyPr/>
          <a:lstStyle>
            <a:lvl1pPr marL="0" indent="0">
              <a:buNone/>
              <a:defRPr/>
            </a:lvl1pPr>
            <a:lvl2pPr marL="0" indent="0">
              <a:buNone/>
              <a:defRPr lang="en-US" sz="1400" smtClean="0">
                <a:effectLst/>
              </a:defRPr>
            </a:lvl2pPr>
          </a:lstStyle>
          <a:p>
            <a:pPr lvl="1"/>
            <a:r>
              <a:rPr lang="en-US" sz="1400" dirty="0" smtClean="0">
                <a:effectLst/>
                <a:latin typeface="Century Gothic"/>
                <a:ea typeface="Calibri"/>
                <a:cs typeface="Arial"/>
              </a:rPr>
              <a:t>Text : Century Gothic-14</a:t>
            </a:r>
            <a:endParaRPr lang="en-US" dirty="0" smtClean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157095" y="4947106"/>
            <a:ext cx="2021911" cy="21544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200" baseline="30000" dirty="0">
                <a:solidFill>
                  <a:prstClr val="white"/>
                </a:solidFill>
                <a:latin typeface="Century Gothic" panose="020B0502020202020204" pitchFamily="34" charset="0"/>
              </a:rPr>
              <a:t>© MAPNA </a:t>
            </a:r>
            <a:r>
              <a:rPr lang="en-US" sz="1200" baseline="30000" dirty="0" smtClean="0">
                <a:solidFill>
                  <a:prstClr val="white"/>
                </a:solidFill>
                <a:latin typeface="Century Gothic" panose="020B0502020202020204" pitchFamily="34" charset="0"/>
              </a:rPr>
              <a:t>Group, All rights reserved</a:t>
            </a:r>
            <a:endParaRPr lang="en-US" sz="1200" baseline="30000" dirty="0">
              <a:solidFill>
                <a:prstClr val="white"/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4191000" y="4885551"/>
            <a:ext cx="762000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fld id="{96C66CB4-2EF4-479F-85FC-3A07F66E8D4B}" type="slidenum">
              <a:rPr lang="en-US" sz="1200" b="1" smtClean="0">
                <a:solidFill>
                  <a:prstClr val="white"/>
                </a:solidFill>
                <a:latin typeface="Century Gothic" panose="020B0502020202020204" pitchFamily="34" charset="0"/>
                <a:cs typeface="B Nazanin" panose="00000400000000000000" pitchFamily="2" charset="-78"/>
              </a:rPr>
              <a:pPr algn="ctr"/>
              <a:t>‹#›</a:t>
            </a:fld>
            <a:endParaRPr lang="en-US" sz="1200" b="1" dirty="0">
              <a:solidFill>
                <a:prstClr val="white"/>
              </a:solidFill>
              <a:latin typeface="Century Gothic" panose="020B0502020202020204" pitchFamily="34" charset="0"/>
              <a:cs typeface="B Nazanin" panose="00000400000000000000" pitchFamily="2" charset="-78"/>
            </a:endParaRP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6" hasCustomPrompt="1"/>
          </p:nvPr>
        </p:nvSpPr>
        <p:spPr>
          <a:xfrm>
            <a:off x="381000" y="361950"/>
            <a:ext cx="7772400" cy="228600"/>
          </a:xfrm>
        </p:spPr>
        <p:txBody>
          <a:bodyPr anchor="ctr">
            <a:normAutofit/>
          </a:bodyPr>
          <a:lstStyle>
            <a:lvl1pPr marL="0" indent="0">
              <a:buNone/>
              <a:defRPr lang="en-US" sz="1200" b="1" smtClean="0">
                <a:effectLst/>
              </a:defRPr>
            </a:lvl1pPr>
          </a:lstStyle>
          <a:p>
            <a:pPr lvl="0"/>
            <a:r>
              <a:rPr lang="en-US" sz="1200" b="1" dirty="0" smtClean="0">
                <a:effectLst/>
                <a:latin typeface="Century Gothic"/>
                <a:ea typeface="Calibri"/>
                <a:cs typeface="Arial"/>
              </a:rPr>
              <a:t>Section - Century Gothic-12-Bold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b="2299"/>
          <a:stretch/>
        </p:blipFill>
        <p:spPr bwMode="auto">
          <a:xfrm>
            <a:off x="8267700" y="55126"/>
            <a:ext cx="800100" cy="521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9"/>
          <p:cNvSpPr txBox="1"/>
          <p:nvPr userDrawn="1"/>
        </p:nvSpPr>
        <p:spPr>
          <a:xfrm>
            <a:off x="7896330" y="4880995"/>
            <a:ext cx="1219200" cy="25830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Autofit/>
          </a:bodyPr>
          <a:lstStyle/>
          <a:p>
            <a:r>
              <a:rPr lang="en-US" sz="1000" dirty="0" smtClean="0">
                <a:solidFill>
                  <a:schemeClr val="bg1"/>
                </a:solidFill>
              </a:rPr>
              <a:t>AEC_xxxxxx_0A</a:t>
            </a:r>
            <a:endParaRPr lang="en-US" sz="1200" dirty="0" smtClean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 userDrawn="1"/>
        </p:nvSpPr>
        <p:spPr>
          <a:xfrm>
            <a:off x="2179006" y="4880995"/>
            <a:ext cx="868994" cy="25830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Autofit/>
          </a:bodyPr>
          <a:lstStyle/>
          <a:p>
            <a:r>
              <a:rPr lang="en-US" sz="1000" dirty="0" smtClean="0">
                <a:solidFill>
                  <a:srgbClr val="FFFFFF"/>
                </a:solidFill>
              </a:rPr>
              <a:t>1/1/2022</a:t>
            </a:r>
            <a:endParaRPr lang="en-US" dirty="0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78034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- 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81000" y="89536"/>
            <a:ext cx="7772400" cy="228600"/>
          </a:xfrm>
        </p:spPr>
        <p:txBody>
          <a:bodyPr/>
          <a:lstStyle>
            <a:lvl1pPr>
              <a:defRPr lang="en-US" sz="1400" b="1" smtClean="0">
                <a:effectLst/>
              </a:defRPr>
            </a:lvl1pPr>
          </a:lstStyle>
          <a:p>
            <a:r>
              <a:rPr lang="en-US" sz="1400" b="1" dirty="0" smtClean="0">
                <a:effectLst/>
                <a:latin typeface="Century Gothic"/>
                <a:ea typeface="Calibri"/>
                <a:cs typeface="Arial"/>
              </a:rPr>
              <a:t>Subject - Century Gothic-14-Bold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819150"/>
            <a:ext cx="4038600" cy="3809999"/>
          </a:xfrm>
        </p:spPr>
        <p:txBody>
          <a:bodyPr>
            <a:normAutofit/>
          </a:bodyPr>
          <a:lstStyle>
            <a:lvl1pPr marL="0" indent="0">
              <a:buNone/>
              <a:defRPr lang="en-US" sz="1400" smtClean="0">
                <a:effectLst/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z="1400" dirty="0" smtClean="0">
                <a:effectLst/>
                <a:latin typeface="Century Gothic"/>
                <a:ea typeface="Calibri"/>
                <a:cs typeface="Arial"/>
              </a:rPr>
              <a:t>Text : Century Gothic-14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48200" y="819150"/>
            <a:ext cx="4038600" cy="3775075"/>
          </a:xfrm>
        </p:spPr>
        <p:txBody>
          <a:bodyPr>
            <a:normAutofit/>
          </a:bodyPr>
          <a:lstStyle>
            <a:lvl1pPr marL="0" indent="0">
              <a:buNone/>
              <a:defRPr lang="en-US" sz="1400" smtClean="0">
                <a:effectLst/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z="1400" dirty="0" smtClean="0">
                <a:effectLst/>
                <a:latin typeface="Century Gothic"/>
                <a:ea typeface="Calibri"/>
                <a:cs typeface="Arial"/>
              </a:rPr>
              <a:t>Text : Century Gothic-14</a:t>
            </a:r>
            <a:endParaRPr lang="en-US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157095" y="4947106"/>
            <a:ext cx="2021911" cy="21544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200" baseline="30000" dirty="0">
                <a:solidFill>
                  <a:prstClr val="white"/>
                </a:solidFill>
                <a:latin typeface="Century Gothic" panose="020B0502020202020204" pitchFamily="34" charset="0"/>
              </a:rPr>
              <a:t>© MAPNA </a:t>
            </a:r>
            <a:r>
              <a:rPr lang="en-US" sz="1200" baseline="30000" dirty="0" smtClean="0">
                <a:solidFill>
                  <a:prstClr val="white"/>
                </a:solidFill>
                <a:latin typeface="Century Gothic" panose="020B0502020202020204" pitchFamily="34" charset="0"/>
              </a:rPr>
              <a:t>Group, All rights reserved</a:t>
            </a:r>
            <a:endParaRPr lang="en-US" sz="1200" baseline="30000" dirty="0">
              <a:solidFill>
                <a:prstClr val="white"/>
              </a:solidFill>
              <a:latin typeface="Century Gothic" panose="020B0502020202020204" pitchFamily="34" charset="0"/>
            </a:endParaRPr>
          </a:p>
        </p:txBody>
      </p:sp>
      <p:sp>
        <p:nvSpPr>
          <p:cNvPr id="10" name="TextBox 9"/>
          <p:cNvSpPr txBox="1"/>
          <p:nvPr userDrawn="1"/>
        </p:nvSpPr>
        <p:spPr>
          <a:xfrm>
            <a:off x="4191000" y="4885551"/>
            <a:ext cx="762000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fld id="{96C66CB4-2EF4-479F-85FC-3A07F66E8D4B}" type="slidenum">
              <a:rPr lang="en-US" sz="1200" b="1" smtClean="0">
                <a:solidFill>
                  <a:prstClr val="white"/>
                </a:solidFill>
                <a:latin typeface="Century Gothic" panose="020B0502020202020204" pitchFamily="34" charset="0"/>
                <a:cs typeface="B Nazanin" panose="00000400000000000000" pitchFamily="2" charset="-78"/>
              </a:rPr>
              <a:pPr algn="ctr"/>
              <a:t>‹#›</a:t>
            </a:fld>
            <a:endParaRPr lang="en-US" sz="1200" b="1" dirty="0">
              <a:solidFill>
                <a:prstClr val="white"/>
              </a:solidFill>
              <a:latin typeface="Century Gothic" panose="020B0502020202020204" pitchFamily="34" charset="0"/>
              <a:cs typeface="B Nazanin" panose="00000400000000000000" pitchFamily="2" charset="-78"/>
            </a:endParaRP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4" hasCustomPrompt="1"/>
          </p:nvPr>
        </p:nvSpPr>
        <p:spPr>
          <a:xfrm>
            <a:off x="381000" y="361950"/>
            <a:ext cx="7772400" cy="228600"/>
          </a:xfrm>
        </p:spPr>
        <p:txBody>
          <a:bodyPr anchor="ctr">
            <a:normAutofit/>
          </a:bodyPr>
          <a:lstStyle>
            <a:lvl1pPr marL="0" indent="0">
              <a:buNone/>
              <a:defRPr lang="en-US" sz="1200" b="1" smtClean="0">
                <a:effectLst/>
              </a:defRPr>
            </a:lvl1pPr>
          </a:lstStyle>
          <a:p>
            <a:pPr lvl="0"/>
            <a:r>
              <a:rPr lang="en-US" sz="1200" b="1" dirty="0" smtClean="0">
                <a:effectLst/>
                <a:latin typeface="Century Gothic"/>
                <a:ea typeface="Calibri"/>
                <a:cs typeface="Arial"/>
              </a:rPr>
              <a:t>Section - Century Gothic-12-Bold</a:t>
            </a:r>
            <a:endParaRPr lang="en-US" dirty="0"/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13" hasCustomPrompt="1"/>
          </p:nvPr>
        </p:nvSpPr>
        <p:spPr>
          <a:xfrm>
            <a:off x="8077200" y="4891139"/>
            <a:ext cx="838200" cy="257949"/>
          </a:xfrm>
        </p:spPr>
        <p:txBody>
          <a:bodyPr anchor="ctr">
            <a:noAutofit/>
          </a:bodyPr>
          <a:lstStyle>
            <a:lvl1pPr marL="0" indent="0" algn="ctr" rtl="0">
              <a:buNone/>
              <a:defRPr sz="1000" b="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r>
              <a:rPr lang="en-US" sz="1200" baseline="30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1/1/2018</a:t>
            </a:r>
            <a:endParaRPr lang="en-US" sz="1400" dirty="0">
              <a:solidFill>
                <a:srgbClr val="000000"/>
              </a:solidFill>
              <a:latin typeface="Century Gothic" panose="020B0502020202020204" pitchFamily="34" charset="0"/>
              <a:cs typeface="Mitra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8840931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- 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81000" y="89536"/>
            <a:ext cx="7772400" cy="228600"/>
          </a:xfrm>
        </p:spPr>
        <p:txBody>
          <a:bodyPr/>
          <a:lstStyle>
            <a:lvl1pPr>
              <a:defRPr lang="en-US" sz="1400" b="1" smtClean="0">
                <a:effectLst/>
              </a:defRPr>
            </a:lvl1pPr>
          </a:lstStyle>
          <a:p>
            <a:r>
              <a:rPr lang="en-US" sz="1400" b="1" dirty="0" smtClean="0">
                <a:effectLst/>
                <a:latin typeface="Century Gothic"/>
                <a:ea typeface="Calibri"/>
                <a:cs typeface="Arial"/>
              </a:rPr>
              <a:t>Subject - Century Gothic-14-Bold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819150"/>
            <a:ext cx="4040188" cy="304800"/>
          </a:xfrm>
        </p:spPr>
        <p:txBody>
          <a:bodyPr anchor="ctr">
            <a:normAutofit/>
          </a:bodyPr>
          <a:lstStyle>
            <a:lvl1pPr marL="0" indent="0">
              <a:buNone/>
              <a:defRPr lang="en-US" sz="1600" b="1" smtClean="0">
                <a:effectLst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z="1600" b="1" dirty="0" err="1" smtClean="0">
                <a:effectLst/>
                <a:latin typeface="Century Gothic"/>
                <a:ea typeface="Calibri"/>
                <a:cs typeface="Arial"/>
              </a:rPr>
              <a:t>TiTle</a:t>
            </a:r>
            <a:r>
              <a:rPr lang="en-US" sz="1600" b="1" dirty="0" smtClean="0">
                <a:effectLst/>
                <a:latin typeface="Century Gothic"/>
                <a:ea typeface="Calibri"/>
                <a:cs typeface="Arial"/>
              </a:rPr>
              <a:t> : Century Gothic-16-Bold</a:t>
            </a:r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57200" y="1276350"/>
            <a:ext cx="4040188" cy="3428999"/>
          </a:xfrm>
        </p:spPr>
        <p:txBody>
          <a:bodyPr>
            <a:normAutofit/>
          </a:bodyPr>
          <a:lstStyle>
            <a:lvl1pPr marL="0" indent="0">
              <a:buNone/>
              <a:defRPr lang="en-US" sz="1400" smtClean="0">
                <a:effectLst/>
              </a:defRPr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z="1400" dirty="0" smtClean="0">
                <a:effectLst/>
                <a:latin typeface="Century Gothic"/>
                <a:ea typeface="Calibri"/>
                <a:cs typeface="Arial"/>
              </a:rPr>
              <a:t>Text : Century Gothic-14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819150"/>
            <a:ext cx="4041775" cy="304800"/>
          </a:xfrm>
        </p:spPr>
        <p:txBody>
          <a:bodyPr anchor="ctr">
            <a:normAutofit/>
          </a:bodyPr>
          <a:lstStyle>
            <a:lvl1pPr marL="0" indent="0">
              <a:buNone/>
              <a:defRPr lang="en-US" sz="1600" b="1" smtClean="0">
                <a:effectLst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z="1600" b="1" dirty="0" err="1" smtClean="0">
                <a:effectLst/>
                <a:latin typeface="Century Gothic"/>
                <a:ea typeface="Calibri"/>
                <a:cs typeface="Arial"/>
              </a:rPr>
              <a:t>TiTle</a:t>
            </a:r>
            <a:r>
              <a:rPr lang="en-US" sz="1600" b="1" dirty="0" smtClean="0">
                <a:effectLst/>
                <a:latin typeface="Century Gothic"/>
                <a:ea typeface="Calibri"/>
                <a:cs typeface="Arial"/>
              </a:rPr>
              <a:t> : Century Gothic-16-Bold</a:t>
            </a:r>
            <a:endParaRPr lang="en-US" dirty="0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645025" y="1276350"/>
            <a:ext cx="4041775" cy="3429000"/>
          </a:xfrm>
        </p:spPr>
        <p:txBody>
          <a:bodyPr>
            <a:normAutofit/>
          </a:bodyPr>
          <a:lstStyle>
            <a:lvl1pPr marL="0" indent="0">
              <a:buNone/>
              <a:defRPr lang="en-US" sz="1400" smtClean="0">
                <a:effectLst/>
              </a:defRPr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z="1400" dirty="0" smtClean="0">
                <a:effectLst/>
                <a:latin typeface="Century Gothic"/>
                <a:ea typeface="Calibri"/>
                <a:cs typeface="Arial"/>
              </a:rPr>
              <a:t>Text : Century Gothic-14</a:t>
            </a:r>
            <a:endParaRPr lang="en-US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157095" y="4947106"/>
            <a:ext cx="2021911" cy="21544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200" baseline="30000" dirty="0">
                <a:solidFill>
                  <a:prstClr val="white"/>
                </a:solidFill>
                <a:latin typeface="Century Gothic" panose="020B0502020202020204" pitchFamily="34" charset="0"/>
              </a:rPr>
              <a:t>© MAPNA </a:t>
            </a:r>
            <a:r>
              <a:rPr lang="en-US" sz="1200" baseline="30000" dirty="0" smtClean="0">
                <a:solidFill>
                  <a:prstClr val="white"/>
                </a:solidFill>
                <a:latin typeface="Century Gothic" panose="020B0502020202020204" pitchFamily="34" charset="0"/>
              </a:rPr>
              <a:t>Group, All rights reserved</a:t>
            </a:r>
            <a:endParaRPr lang="en-US" sz="1200" baseline="30000" dirty="0">
              <a:solidFill>
                <a:prstClr val="white"/>
              </a:solidFill>
              <a:latin typeface="Century Gothic" panose="020B0502020202020204" pitchFamily="34" charset="0"/>
            </a:endParaRPr>
          </a:p>
        </p:txBody>
      </p:sp>
      <p:sp>
        <p:nvSpPr>
          <p:cNvPr id="12" name="TextBox 11"/>
          <p:cNvSpPr txBox="1"/>
          <p:nvPr userDrawn="1"/>
        </p:nvSpPr>
        <p:spPr>
          <a:xfrm>
            <a:off x="4191000" y="4885551"/>
            <a:ext cx="762000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fld id="{96C66CB4-2EF4-479F-85FC-3A07F66E8D4B}" type="slidenum">
              <a:rPr lang="en-US" sz="1200" b="1" smtClean="0">
                <a:solidFill>
                  <a:prstClr val="white"/>
                </a:solidFill>
                <a:latin typeface="Century Gothic" panose="020B0502020202020204" pitchFamily="34" charset="0"/>
                <a:cs typeface="B Nazanin" panose="00000400000000000000" pitchFamily="2" charset="-78"/>
              </a:rPr>
              <a:pPr algn="ctr"/>
              <a:t>‹#›</a:t>
            </a:fld>
            <a:endParaRPr lang="en-US" sz="1200" b="1" dirty="0">
              <a:solidFill>
                <a:prstClr val="white"/>
              </a:solidFill>
              <a:latin typeface="Century Gothic" panose="020B0502020202020204" pitchFamily="34" charset="0"/>
              <a:cs typeface="B Nazanin" panose="00000400000000000000" pitchFamily="2" charset="-78"/>
            </a:endParaRP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 hasCustomPrompt="1"/>
          </p:nvPr>
        </p:nvSpPr>
        <p:spPr>
          <a:xfrm>
            <a:off x="381000" y="361950"/>
            <a:ext cx="7772400" cy="228600"/>
          </a:xfrm>
        </p:spPr>
        <p:txBody>
          <a:bodyPr anchor="ctr">
            <a:normAutofit/>
          </a:bodyPr>
          <a:lstStyle>
            <a:lvl1pPr marL="0" indent="0">
              <a:buNone/>
              <a:defRPr lang="en-US" sz="1200" b="1" smtClean="0">
                <a:effectLst/>
              </a:defRPr>
            </a:lvl1pPr>
          </a:lstStyle>
          <a:p>
            <a:pPr lvl="0"/>
            <a:r>
              <a:rPr lang="en-US" sz="1200" b="1" dirty="0" smtClean="0">
                <a:effectLst/>
                <a:latin typeface="Century Gothic"/>
                <a:ea typeface="Calibri"/>
                <a:cs typeface="Arial"/>
              </a:rPr>
              <a:t>Section - Century Gothic-12-Bold</a:t>
            </a:r>
            <a:endParaRPr lang="en-US" dirty="0"/>
          </a:p>
        </p:txBody>
      </p:sp>
      <p:sp>
        <p:nvSpPr>
          <p:cNvPr id="15" name="Text Placeholder 3"/>
          <p:cNvSpPr>
            <a:spLocks noGrp="1"/>
          </p:cNvSpPr>
          <p:nvPr>
            <p:ph type="body" sz="half" idx="13" hasCustomPrompt="1"/>
          </p:nvPr>
        </p:nvSpPr>
        <p:spPr>
          <a:xfrm>
            <a:off x="8077200" y="4891139"/>
            <a:ext cx="838200" cy="257949"/>
          </a:xfrm>
        </p:spPr>
        <p:txBody>
          <a:bodyPr anchor="ctr">
            <a:noAutofit/>
          </a:bodyPr>
          <a:lstStyle>
            <a:lvl1pPr marL="0" indent="0" algn="ctr" rtl="0">
              <a:buNone/>
              <a:defRPr sz="1000" b="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r>
              <a:rPr lang="en-US" sz="1200" baseline="30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1/1/2018</a:t>
            </a:r>
            <a:endParaRPr lang="en-US" sz="1400" dirty="0">
              <a:solidFill>
                <a:srgbClr val="000000"/>
              </a:solidFill>
              <a:latin typeface="Century Gothic" panose="020B0502020202020204" pitchFamily="34" charset="0"/>
              <a:cs typeface="Mitra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8166109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 - 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81000" y="89536"/>
            <a:ext cx="7772400" cy="228600"/>
          </a:xfrm>
        </p:spPr>
        <p:txBody>
          <a:bodyPr/>
          <a:lstStyle>
            <a:lvl1pPr>
              <a:defRPr lang="en-US" sz="1400" b="1" smtClean="0">
                <a:effectLst/>
              </a:defRPr>
            </a:lvl1pPr>
          </a:lstStyle>
          <a:p>
            <a:r>
              <a:rPr lang="en-US" sz="1400" b="1" dirty="0" smtClean="0">
                <a:effectLst/>
                <a:latin typeface="Century Gothic"/>
                <a:ea typeface="Calibri"/>
                <a:cs typeface="Arial"/>
              </a:rPr>
              <a:t>Subject - Century Gothic-14-Bold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381000" y="361950"/>
            <a:ext cx="7772400" cy="228600"/>
          </a:xfrm>
        </p:spPr>
        <p:txBody>
          <a:bodyPr anchor="ctr">
            <a:normAutofit/>
          </a:bodyPr>
          <a:lstStyle>
            <a:lvl1pPr marL="0" indent="0">
              <a:buNone/>
              <a:defRPr lang="en-US" sz="1200" b="1" smtClean="0">
                <a:effectLst/>
              </a:defRPr>
            </a:lvl1pPr>
          </a:lstStyle>
          <a:p>
            <a:pPr lvl="0"/>
            <a:r>
              <a:rPr lang="en-US" sz="1200" b="1" dirty="0" smtClean="0">
                <a:effectLst/>
                <a:latin typeface="Century Gothic"/>
                <a:ea typeface="Calibri"/>
                <a:cs typeface="Arial"/>
              </a:rPr>
              <a:t>Section - Century Gothic-12-Bold</a:t>
            </a:r>
            <a:endParaRPr lang="en-US" dirty="0"/>
          </a:p>
        </p:txBody>
      </p:sp>
      <p:sp>
        <p:nvSpPr>
          <p:cNvPr id="9" name="TextBox 8"/>
          <p:cNvSpPr txBox="1"/>
          <p:nvPr userDrawn="1"/>
        </p:nvSpPr>
        <p:spPr>
          <a:xfrm>
            <a:off x="157095" y="4947106"/>
            <a:ext cx="2021911" cy="21544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200" baseline="30000" dirty="0">
                <a:solidFill>
                  <a:prstClr val="white"/>
                </a:solidFill>
                <a:latin typeface="Century Gothic" panose="020B0502020202020204" pitchFamily="34" charset="0"/>
              </a:rPr>
              <a:t>© MAPNA </a:t>
            </a:r>
            <a:r>
              <a:rPr lang="en-US" sz="1200" baseline="30000" dirty="0" smtClean="0">
                <a:solidFill>
                  <a:prstClr val="white"/>
                </a:solidFill>
                <a:latin typeface="Century Gothic" panose="020B0502020202020204" pitchFamily="34" charset="0"/>
              </a:rPr>
              <a:t>Group, All rights reserved</a:t>
            </a:r>
            <a:endParaRPr lang="en-US" sz="1200" baseline="30000" dirty="0">
              <a:solidFill>
                <a:prstClr val="white"/>
              </a:solidFill>
              <a:latin typeface="Century Gothic" panose="020B0502020202020204" pitchFamily="34" charset="0"/>
            </a:endParaRPr>
          </a:p>
        </p:txBody>
      </p:sp>
      <p:sp>
        <p:nvSpPr>
          <p:cNvPr id="11" name="TextBox 10"/>
          <p:cNvSpPr txBox="1"/>
          <p:nvPr userDrawn="1"/>
        </p:nvSpPr>
        <p:spPr>
          <a:xfrm>
            <a:off x="4191000" y="4885551"/>
            <a:ext cx="762000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fld id="{96C66CB4-2EF4-479F-85FC-3A07F66E8D4B}" type="slidenum">
              <a:rPr lang="en-US" sz="1200" b="1" smtClean="0">
                <a:solidFill>
                  <a:prstClr val="white"/>
                </a:solidFill>
                <a:latin typeface="Century Gothic" panose="020B0502020202020204" pitchFamily="34" charset="0"/>
                <a:cs typeface="B Nazanin" panose="00000400000000000000" pitchFamily="2" charset="-78"/>
              </a:rPr>
              <a:pPr algn="ctr"/>
              <a:t>‹#›</a:t>
            </a:fld>
            <a:endParaRPr lang="en-US" sz="1200" b="1" dirty="0">
              <a:solidFill>
                <a:prstClr val="white"/>
              </a:solidFill>
              <a:latin typeface="Century Gothic" panose="020B0502020202020204" pitchFamily="34" charset="0"/>
              <a:cs typeface="B Nazanin" panose="00000400000000000000" pitchFamily="2" charset="-78"/>
            </a:endParaRPr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 hasCustomPrompt="1"/>
          </p:nvPr>
        </p:nvSpPr>
        <p:spPr>
          <a:xfrm rot="16200000">
            <a:off x="2590800" y="-1390650"/>
            <a:ext cx="3886200" cy="8305800"/>
          </a:xfrm>
        </p:spPr>
        <p:txBody>
          <a:bodyPr>
            <a:normAutofit/>
          </a:bodyPr>
          <a:lstStyle>
            <a:lvl1pPr marL="0" indent="0">
              <a:buNone/>
              <a:defRPr lang="en-US" sz="1400" b="0" smtClean="0">
                <a:effectLst/>
              </a:defRPr>
            </a:lvl1pPr>
          </a:lstStyle>
          <a:p>
            <a:r>
              <a:rPr lang="en-US" sz="1400" dirty="0" smtClean="0">
                <a:effectLst/>
                <a:latin typeface="Century Gothic"/>
                <a:ea typeface="Calibri"/>
                <a:cs typeface="Arial"/>
              </a:rPr>
              <a:t>Text : Century Gothic-14</a:t>
            </a:r>
            <a:endParaRPr lang="en-US" sz="1100" dirty="0">
              <a:effectLst/>
              <a:latin typeface="Calibri"/>
              <a:ea typeface="Calibri"/>
              <a:cs typeface="Arial"/>
            </a:endParaRP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 hasCustomPrompt="1"/>
          </p:nvPr>
        </p:nvSpPr>
        <p:spPr>
          <a:xfrm>
            <a:off x="8077200" y="4891139"/>
            <a:ext cx="838200" cy="257949"/>
          </a:xfrm>
        </p:spPr>
        <p:txBody>
          <a:bodyPr anchor="ctr">
            <a:noAutofit/>
          </a:bodyPr>
          <a:lstStyle>
            <a:lvl1pPr marL="0" indent="0" algn="ctr" rtl="0">
              <a:buNone/>
              <a:defRPr sz="1000" b="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r>
              <a:rPr lang="en-US" sz="1200" baseline="30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1/1/2018</a:t>
            </a:r>
            <a:endParaRPr lang="en-US" sz="1400" dirty="0">
              <a:solidFill>
                <a:srgbClr val="000000"/>
              </a:solidFill>
              <a:latin typeface="Century Gothic" panose="020B0502020202020204" pitchFamily="34" charset="0"/>
              <a:cs typeface="Mitra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6397349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- 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19100" y="1123950"/>
            <a:ext cx="8305800" cy="1295400"/>
          </a:xfrm>
        </p:spPr>
        <p:txBody>
          <a:bodyPr anchor="ctr"/>
          <a:lstStyle>
            <a:lvl1pPr algn="ctr" rtl="0">
              <a:defRPr lang="en-US" sz="1800" b="1" smtClean="0">
                <a:effectLst/>
              </a:defRPr>
            </a:lvl1pPr>
          </a:lstStyle>
          <a:p>
            <a:r>
              <a:rPr lang="en-US" sz="1400" b="1" dirty="0" smtClean="0">
                <a:effectLst/>
                <a:latin typeface="Century Gothic"/>
                <a:ea typeface="Calibri"/>
                <a:cs typeface="Arial"/>
              </a:rPr>
              <a:t>Subject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2876550"/>
            <a:ext cx="6400800" cy="131445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 b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z="1200" b="1" dirty="0" smtClean="0">
                <a:latin typeface="Century Gothic" panose="020B0502020202020204" pitchFamily="34" charset="0"/>
                <a:cs typeface="Traffic" panose="00000500000000000000" pitchFamily="2" charset="-78"/>
              </a:rPr>
              <a:t>Section</a:t>
            </a:r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157095" y="4947106"/>
            <a:ext cx="2021911" cy="21544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200" baseline="30000" dirty="0">
                <a:solidFill>
                  <a:prstClr val="white"/>
                </a:solidFill>
                <a:latin typeface="Century Gothic" panose="020B0502020202020204" pitchFamily="34" charset="0"/>
              </a:rPr>
              <a:t>© MAPNA </a:t>
            </a:r>
            <a:r>
              <a:rPr lang="en-US" sz="1200" baseline="30000" dirty="0" smtClean="0">
                <a:solidFill>
                  <a:prstClr val="white"/>
                </a:solidFill>
                <a:latin typeface="Century Gothic" panose="020B0502020202020204" pitchFamily="34" charset="0"/>
              </a:rPr>
              <a:t>Group, All rights reserved</a:t>
            </a:r>
            <a:endParaRPr lang="en-US" sz="1200" baseline="30000" dirty="0">
              <a:solidFill>
                <a:prstClr val="white"/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4191000" y="4885551"/>
            <a:ext cx="762000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fld id="{96C66CB4-2EF4-479F-85FC-3A07F66E8D4B}" type="slidenum">
              <a:rPr lang="en-US" sz="1200" b="1" smtClean="0">
                <a:solidFill>
                  <a:prstClr val="white"/>
                </a:solidFill>
                <a:latin typeface="Century Gothic" panose="020B0502020202020204" pitchFamily="34" charset="0"/>
                <a:cs typeface="B Nazanin" panose="00000400000000000000" pitchFamily="2" charset="-78"/>
              </a:rPr>
              <a:pPr algn="ctr"/>
              <a:t>‹#›</a:t>
            </a:fld>
            <a:endParaRPr lang="en-US" sz="1200" b="1" dirty="0">
              <a:solidFill>
                <a:prstClr val="white"/>
              </a:solidFill>
              <a:latin typeface="Century Gothic" panose="020B0502020202020204" pitchFamily="34" charset="0"/>
              <a:cs typeface="B Nazanin" panose="00000400000000000000" pitchFamily="2" charset="-78"/>
            </a:endParaRP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3" hasCustomPrompt="1"/>
          </p:nvPr>
        </p:nvSpPr>
        <p:spPr>
          <a:xfrm>
            <a:off x="8077200" y="4891139"/>
            <a:ext cx="838200" cy="257949"/>
          </a:xfrm>
        </p:spPr>
        <p:txBody>
          <a:bodyPr anchor="ctr">
            <a:noAutofit/>
          </a:bodyPr>
          <a:lstStyle>
            <a:lvl1pPr marL="0" indent="0" algn="ctr" rtl="0">
              <a:buNone/>
              <a:defRPr sz="1000" b="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r>
              <a:rPr lang="en-US" sz="1200" baseline="30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1/1/2018</a:t>
            </a:r>
            <a:endParaRPr lang="en-US" sz="1400" dirty="0">
              <a:solidFill>
                <a:srgbClr val="000000"/>
              </a:solidFill>
              <a:latin typeface="Century Gothic" panose="020B0502020202020204" pitchFamily="34" charset="0"/>
              <a:cs typeface="Mitra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5642920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- 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81000" y="89537"/>
            <a:ext cx="7772400" cy="224333"/>
          </a:xfrm>
        </p:spPr>
        <p:txBody>
          <a:bodyPr/>
          <a:lstStyle>
            <a:lvl1pPr>
              <a:defRPr lang="en-US" sz="1400" b="1" smtClean="0">
                <a:effectLst/>
              </a:defRPr>
            </a:lvl1pPr>
          </a:lstStyle>
          <a:p>
            <a:r>
              <a:rPr lang="en-US" sz="1400" b="1" dirty="0" smtClean="0">
                <a:effectLst/>
                <a:latin typeface="Century Gothic"/>
                <a:ea typeface="Calibri"/>
                <a:cs typeface="Arial"/>
              </a:rPr>
              <a:t>Subject - Century Gothic-14-Bold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81000" y="1123949"/>
            <a:ext cx="8412480" cy="3657600"/>
          </a:xfrm>
        </p:spPr>
        <p:txBody>
          <a:bodyPr/>
          <a:lstStyle>
            <a:lvl1pPr marL="0" indent="0">
              <a:buNone/>
              <a:defRPr/>
            </a:lvl1pPr>
            <a:lvl2pPr marL="0" indent="0">
              <a:buNone/>
              <a:defRPr lang="en-US" sz="1400" smtClean="0">
                <a:effectLst/>
              </a:defRPr>
            </a:lvl2pPr>
          </a:lstStyle>
          <a:p>
            <a:pPr lvl="1"/>
            <a:r>
              <a:rPr lang="en-US" sz="1400" dirty="0" smtClean="0">
                <a:effectLst/>
                <a:latin typeface="Century Gothic"/>
                <a:ea typeface="Calibri"/>
                <a:cs typeface="Arial"/>
              </a:rPr>
              <a:t>Text : Century Gothic-14</a:t>
            </a:r>
            <a:endParaRPr lang="en-US" dirty="0" smtClean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157095" y="4947106"/>
            <a:ext cx="2021911" cy="21544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200" baseline="30000" dirty="0">
                <a:solidFill>
                  <a:prstClr val="white"/>
                </a:solidFill>
                <a:latin typeface="Century Gothic" panose="020B0502020202020204" pitchFamily="34" charset="0"/>
              </a:rPr>
              <a:t>© MAPNA </a:t>
            </a:r>
            <a:r>
              <a:rPr lang="en-US" sz="1200" baseline="30000" dirty="0" smtClean="0">
                <a:solidFill>
                  <a:prstClr val="white"/>
                </a:solidFill>
                <a:latin typeface="Century Gothic" panose="020B0502020202020204" pitchFamily="34" charset="0"/>
              </a:rPr>
              <a:t>Group, All rights reserved</a:t>
            </a:r>
            <a:endParaRPr lang="en-US" sz="1200" baseline="30000" dirty="0">
              <a:solidFill>
                <a:prstClr val="white"/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3" hasCustomPrompt="1"/>
          </p:nvPr>
        </p:nvSpPr>
        <p:spPr>
          <a:xfrm>
            <a:off x="8077200" y="4891139"/>
            <a:ext cx="838200" cy="257949"/>
          </a:xfrm>
        </p:spPr>
        <p:txBody>
          <a:bodyPr anchor="ctr">
            <a:noAutofit/>
          </a:bodyPr>
          <a:lstStyle>
            <a:lvl1pPr marL="0" indent="0" algn="ctr" rtl="0">
              <a:buNone/>
              <a:defRPr sz="1000" b="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r>
              <a:rPr lang="en-US" sz="1200" baseline="30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1/1/2018</a:t>
            </a:r>
            <a:endParaRPr lang="en-US" sz="1400" dirty="0">
              <a:solidFill>
                <a:srgbClr val="000000"/>
              </a:solidFill>
              <a:latin typeface="Century Gothic" panose="020B0502020202020204" pitchFamily="34" charset="0"/>
              <a:cs typeface="Mitra" panose="00000400000000000000" pitchFamily="2" charset="-78"/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4191000" y="4885551"/>
            <a:ext cx="762000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fld id="{96C66CB4-2EF4-479F-85FC-3A07F66E8D4B}" type="slidenum">
              <a:rPr lang="en-US" sz="1200" b="1" smtClean="0">
                <a:solidFill>
                  <a:prstClr val="white"/>
                </a:solidFill>
                <a:latin typeface="Century Gothic" panose="020B0502020202020204" pitchFamily="34" charset="0"/>
                <a:cs typeface="B Nazanin" panose="00000400000000000000" pitchFamily="2" charset="-78"/>
              </a:rPr>
              <a:pPr algn="ctr"/>
              <a:t>‹#›</a:t>
            </a:fld>
            <a:endParaRPr lang="en-US" sz="1200" b="1" dirty="0">
              <a:solidFill>
                <a:prstClr val="white"/>
              </a:solidFill>
              <a:latin typeface="Century Gothic" panose="020B0502020202020204" pitchFamily="34" charset="0"/>
              <a:cs typeface="B Nazanin" panose="00000400000000000000" pitchFamily="2" charset="-78"/>
            </a:endParaRP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5" hasCustomPrompt="1"/>
          </p:nvPr>
        </p:nvSpPr>
        <p:spPr>
          <a:xfrm>
            <a:off x="381000" y="819150"/>
            <a:ext cx="8412480" cy="228600"/>
          </a:xfrm>
        </p:spPr>
        <p:txBody>
          <a:bodyPr anchor="ctr">
            <a:noAutofit/>
          </a:bodyPr>
          <a:lstStyle>
            <a:lvl1pPr marL="0" indent="0">
              <a:buNone/>
              <a:defRPr lang="en-US" sz="1600" b="1" smtClean="0">
                <a:effectLst/>
              </a:defRPr>
            </a:lvl1pPr>
          </a:lstStyle>
          <a:p>
            <a:pPr lvl="0"/>
            <a:r>
              <a:rPr lang="en-US" sz="1600" b="1" dirty="0" err="1" smtClean="0">
                <a:effectLst/>
                <a:latin typeface="Century Gothic"/>
                <a:ea typeface="Calibri"/>
                <a:cs typeface="Arial"/>
              </a:rPr>
              <a:t>TiTle</a:t>
            </a:r>
            <a:r>
              <a:rPr lang="en-US" sz="1600" b="1" dirty="0" smtClean="0">
                <a:effectLst/>
                <a:latin typeface="Century Gothic"/>
                <a:ea typeface="Calibri"/>
                <a:cs typeface="Arial"/>
              </a:rPr>
              <a:t> : Century Gothic-16-Bold</a:t>
            </a:r>
            <a:endParaRPr lang="en-US" dirty="0" smtClean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6" hasCustomPrompt="1"/>
          </p:nvPr>
        </p:nvSpPr>
        <p:spPr>
          <a:xfrm>
            <a:off x="381000" y="361950"/>
            <a:ext cx="7772400" cy="228600"/>
          </a:xfrm>
        </p:spPr>
        <p:txBody>
          <a:bodyPr anchor="ctr">
            <a:normAutofit/>
          </a:bodyPr>
          <a:lstStyle>
            <a:lvl1pPr marL="0" indent="0">
              <a:buNone/>
              <a:defRPr lang="en-US" sz="1200" b="1" smtClean="0">
                <a:effectLst/>
              </a:defRPr>
            </a:lvl1pPr>
          </a:lstStyle>
          <a:p>
            <a:pPr lvl="0"/>
            <a:r>
              <a:rPr lang="en-US" sz="1200" b="1" dirty="0" smtClean="0">
                <a:effectLst/>
                <a:latin typeface="Century Gothic"/>
                <a:ea typeface="Calibri"/>
                <a:cs typeface="Arial"/>
              </a:rPr>
              <a:t>Section - Century Gothic-12-Bold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92286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 - 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81000" y="89537"/>
            <a:ext cx="7772400" cy="224333"/>
          </a:xfrm>
        </p:spPr>
        <p:txBody>
          <a:bodyPr/>
          <a:lstStyle>
            <a:lvl1pPr>
              <a:defRPr lang="en-US" sz="1400" b="1" smtClean="0">
                <a:effectLst/>
              </a:defRPr>
            </a:lvl1pPr>
          </a:lstStyle>
          <a:p>
            <a:r>
              <a:rPr lang="en-US" sz="1400" b="1" dirty="0" smtClean="0">
                <a:effectLst/>
                <a:latin typeface="Century Gothic"/>
                <a:ea typeface="Calibri"/>
                <a:cs typeface="Arial"/>
              </a:rPr>
              <a:t>Subject - Century Gothic-14-Bold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81000" y="819150"/>
            <a:ext cx="8412480" cy="3962399"/>
          </a:xfrm>
        </p:spPr>
        <p:txBody>
          <a:bodyPr/>
          <a:lstStyle>
            <a:lvl1pPr marL="0" indent="0">
              <a:buNone/>
              <a:defRPr/>
            </a:lvl1pPr>
            <a:lvl2pPr marL="0" indent="0">
              <a:buNone/>
              <a:defRPr lang="en-US" sz="1400" smtClean="0">
                <a:effectLst/>
              </a:defRPr>
            </a:lvl2pPr>
          </a:lstStyle>
          <a:p>
            <a:pPr lvl="1"/>
            <a:r>
              <a:rPr lang="en-US" sz="1400" dirty="0" smtClean="0">
                <a:effectLst/>
                <a:latin typeface="Century Gothic"/>
                <a:ea typeface="Calibri"/>
                <a:cs typeface="Arial"/>
              </a:rPr>
              <a:t>Text : Century Gothic-14</a:t>
            </a:r>
            <a:endParaRPr lang="en-US" dirty="0" smtClean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157095" y="4947106"/>
            <a:ext cx="2021911" cy="21544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200" baseline="30000" dirty="0">
                <a:solidFill>
                  <a:prstClr val="white"/>
                </a:solidFill>
                <a:latin typeface="Century Gothic" panose="020B0502020202020204" pitchFamily="34" charset="0"/>
              </a:rPr>
              <a:t>© MAPNA </a:t>
            </a:r>
            <a:r>
              <a:rPr lang="en-US" sz="1200" baseline="30000" dirty="0" smtClean="0">
                <a:solidFill>
                  <a:prstClr val="white"/>
                </a:solidFill>
                <a:latin typeface="Century Gothic" panose="020B0502020202020204" pitchFamily="34" charset="0"/>
              </a:rPr>
              <a:t>Group, All rights reserved</a:t>
            </a:r>
            <a:endParaRPr lang="en-US" sz="1200" baseline="30000" dirty="0">
              <a:solidFill>
                <a:prstClr val="white"/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3" hasCustomPrompt="1"/>
          </p:nvPr>
        </p:nvSpPr>
        <p:spPr>
          <a:xfrm>
            <a:off x="8077200" y="4891139"/>
            <a:ext cx="838200" cy="257949"/>
          </a:xfrm>
        </p:spPr>
        <p:txBody>
          <a:bodyPr anchor="ctr">
            <a:noAutofit/>
          </a:bodyPr>
          <a:lstStyle>
            <a:lvl1pPr marL="0" indent="0" algn="ctr" rtl="0">
              <a:buNone/>
              <a:defRPr sz="1000" b="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r>
              <a:rPr lang="en-US" sz="1200" baseline="30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1/1/2018</a:t>
            </a:r>
            <a:endParaRPr lang="en-US" sz="1400" dirty="0">
              <a:solidFill>
                <a:srgbClr val="000000"/>
              </a:solidFill>
              <a:latin typeface="Century Gothic" panose="020B0502020202020204" pitchFamily="34" charset="0"/>
              <a:cs typeface="Mitra" panose="00000400000000000000" pitchFamily="2" charset="-78"/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4191000" y="4885551"/>
            <a:ext cx="762000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fld id="{96C66CB4-2EF4-479F-85FC-3A07F66E8D4B}" type="slidenum">
              <a:rPr lang="en-US" sz="1200" b="1" smtClean="0">
                <a:solidFill>
                  <a:prstClr val="white"/>
                </a:solidFill>
                <a:latin typeface="Century Gothic" panose="020B0502020202020204" pitchFamily="34" charset="0"/>
                <a:cs typeface="B Nazanin" panose="00000400000000000000" pitchFamily="2" charset="-78"/>
              </a:rPr>
              <a:pPr algn="ctr"/>
              <a:t>‹#›</a:t>
            </a:fld>
            <a:endParaRPr lang="en-US" sz="1200" b="1" dirty="0">
              <a:solidFill>
                <a:prstClr val="white"/>
              </a:solidFill>
              <a:latin typeface="Century Gothic" panose="020B0502020202020204" pitchFamily="34" charset="0"/>
              <a:cs typeface="B Nazanin" panose="00000400000000000000" pitchFamily="2" charset="-78"/>
            </a:endParaRP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6" hasCustomPrompt="1"/>
          </p:nvPr>
        </p:nvSpPr>
        <p:spPr>
          <a:xfrm>
            <a:off x="381000" y="361950"/>
            <a:ext cx="7772400" cy="228600"/>
          </a:xfrm>
        </p:spPr>
        <p:txBody>
          <a:bodyPr anchor="ctr">
            <a:normAutofit/>
          </a:bodyPr>
          <a:lstStyle>
            <a:lvl1pPr marL="0" indent="0">
              <a:buNone/>
              <a:defRPr lang="en-US" sz="1200" b="1" smtClean="0">
                <a:effectLst/>
              </a:defRPr>
            </a:lvl1pPr>
          </a:lstStyle>
          <a:p>
            <a:pPr lvl="0"/>
            <a:r>
              <a:rPr lang="en-US" sz="1200" b="1" dirty="0" smtClean="0">
                <a:effectLst/>
                <a:latin typeface="Century Gothic"/>
                <a:ea typeface="Calibri"/>
                <a:cs typeface="Arial"/>
              </a:rPr>
              <a:t>Section - Century Gothic-12-Bold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41745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- 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81000" y="89537"/>
            <a:ext cx="7772400" cy="224333"/>
          </a:xfrm>
        </p:spPr>
        <p:txBody>
          <a:bodyPr/>
          <a:lstStyle>
            <a:lvl1pPr>
              <a:defRPr lang="en-US" sz="1400" b="1" smtClean="0">
                <a:effectLst/>
              </a:defRPr>
            </a:lvl1pPr>
          </a:lstStyle>
          <a:p>
            <a:r>
              <a:rPr lang="en-US" sz="1400" b="1" dirty="0" smtClean="0">
                <a:effectLst/>
                <a:latin typeface="Century Gothic"/>
                <a:ea typeface="Calibri"/>
                <a:cs typeface="Arial"/>
              </a:rPr>
              <a:t>Subject - Century Gothic-14-Bold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81000" y="1123949"/>
            <a:ext cx="8412480" cy="3657600"/>
          </a:xfrm>
        </p:spPr>
        <p:txBody>
          <a:bodyPr/>
          <a:lstStyle>
            <a:lvl1pPr marL="0" indent="0">
              <a:buNone/>
              <a:defRPr/>
            </a:lvl1pPr>
            <a:lvl2pPr marL="0" indent="0">
              <a:buNone/>
              <a:defRPr lang="en-US" sz="1400" smtClean="0">
                <a:effectLst/>
              </a:defRPr>
            </a:lvl2pPr>
          </a:lstStyle>
          <a:p>
            <a:pPr lvl="1"/>
            <a:r>
              <a:rPr lang="en-US" sz="1400" dirty="0" smtClean="0">
                <a:effectLst/>
                <a:latin typeface="Century Gothic"/>
                <a:ea typeface="Calibri"/>
                <a:cs typeface="Arial"/>
              </a:rPr>
              <a:t>Text : Century Gothic-14</a:t>
            </a:r>
            <a:endParaRPr lang="en-US" dirty="0" smtClean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157095" y="4947106"/>
            <a:ext cx="2021911" cy="21544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200" baseline="30000" dirty="0">
                <a:solidFill>
                  <a:schemeClr val="bg1"/>
                </a:solidFill>
                <a:latin typeface="Century Gothic" panose="020B0502020202020204" pitchFamily="34" charset="0"/>
              </a:rPr>
              <a:t>© MAPNA </a:t>
            </a:r>
            <a:r>
              <a:rPr lang="en-US" sz="1200" baseline="30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Group, All rights reserved</a:t>
            </a:r>
            <a:endParaRPr lang="en-US" sz="1200" baseline="300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3" hasCustomPrompt="1"/>
          </p:nvPr>
        </p:nvSpPr>
        <p:spPr>
          <a:xfrm>
            <a:off x="8077200" y="4891139"/>
            <a:ext cx="838200" cy="257949"/>
          </a:xfrm>
        </p:spPr>
        <p:txBody>
          <a:bodyPr anchor="ctr">
            <a:noAutofit/>
          </a:bodyPr>
          <a:lstStyle>
            <a:lvl1pPr marL="0" indent="0" algn="ctr" rtl="0">
              <a:buNone/>
              <a:defRPr sz="1000" b="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r>
              <a:rPr lang="en-US" sz="1200" baseline="30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1/1/2018</a:t>
            </a:r>
            <a:endParaRPr lang="en-US" sz="1400" dirty="0">
              <a:solidFill>
                <a:srgbClr val="000000"/>
              </a:solidFill>
              <a:latin typeface="Century Gothic" panose="020B0502020202020204" pitchFamily="34" charset="0"/>
              <a:cs typeface="Mitra" panose="00000400000000000000" pitchFamily="2" charset="-78"/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4191000" y="4885551"/>
            <a:ext cx="762000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 rtl="0"/>
            <a:fld id="{96C66CB4-2EF4-479F-85FC-3A07F66E8D4B}" type="slidenum">
              <a:rPr lang="en-US" sz="1200" b="1" smtClean="0">
                <a:solidFill>
                  <a:schemeClr val="bg1"/>
                </a:solidFill>
                <a:latin typeface="Century Gothic" panose="020B0502020202020204" pitchFamily="34" charset="0"/>
                <a:cs typeface="B Nazanin" panose="00000400000000000000" pitchFamily="2" charset="-78"/>
              </a:rPr>
              <a:pPr algn="ctr" rtl="0"/>
              <a:t>‹#›</a:t>
            </a:fld>
            <a:endParaRPr lang="en-US" sz="1200" b="1" dirty="0">
              <a:solidFill>
                <a:schemeClr val="bg1"/>
              </a:solidFill>
              <a:latin typeface="Century Gothic" panose="020B0502020202020204" pitchFamily="34" charset="0"/>
              <a:cs typeface="B Nazanin" panose="00000400000000000000" pitchFamily="2" charset="-78"/>
            </a:endParaRP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5" hasCustomPrompt="1"/>
          </p:nvPr>
        </p:nvSpPr>
        <p:spPr>
          <a:xfrm>
            <a:off x="381000" y="819150"/>
            <a:ext cx="8412480" cy="228600"/>
          </a:xfrm>
        </p:spPr>
        <p:txBody>
          <a:bodyPr anchor="ctr">
            <a:noAutofit/>
          </a:bodyPr>
          <a:lstStyle>
            <a:lvl1pPr marL="0" indent="0">
              <a:buNone/>
              <a:defRPr lang="en-US" sz="1600" b="1" smtClean="0">
                <a:effectLst/>
              </a:defRPr>
            </a:lvl1pPr>
          </a:lstStyle>
          <a:p>
            <a:pPr lvl="0"/>
            <a:r>
              <a:rPr lang="en-US" sz="1600" b="1" dirty="0" err="1" smtClean="0">
                <a:effectLst/>
                <a:latin typeface="Century Gothic"/>
                <a:ea typeface="Calibri"/>
                <a:cs typeface="Arial"/>
              </a:rPr>
              <a:t>TiTle</a:t>
            </a:r>
            <a:r>
              <a:rPr lang="en-US" sz="1600" b="1" dirty="0" smtClean="0">
                <a:effectLst/>
                <a:latin typeface="Century Gothic"/>
                <a:ea typeface="Calibri"/>
                <a:cs typeface="Arial"/>
              </a:rPr>
              <a:t> : Century Gothic-16-Bold</a:t>
            </a:r>
            <a:endParaRPr lang="en-US" dirty="0" smtClean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6" hasCustomPrompt="1"/>
          </p:nvPr>
        </p:nvSpPr>
        <p:spPr>
          <a:xfrm>
            <a:off x="381000" y="361950"/>
            <a:ext cx="7772400" cy="228600"/>
          </a:xfrm>
        </p:spPr>
        <p:txBody>
          <a:bodyPr anchor="ctr">
            <a:normAutofit/>
          </a:bodyPr>
          <a:lstStyle>
            <a:lvl1pPr marL="0" indent="0">
              <a:buNone/>
              <a:defRPr lang="en-US" sz="1200" b="1" smtClean="0">
                <a:effectLst/>
              </a:defRPr>
            </a:lvl1pPr>
          </a:lstStyle>
          <a:p>
            <a:pPr lvl="0"/>
            <a:r>
              <a:rPr lang="en-US" sz="1200" b="1" dirty="0" smtClean="0">
                <a:effectLst/>
                <a:latin typeface="Century Gothic"/>
                <a:ea typeface="Calibri"/>
                <a:cs typeface="Arial"/>
              </a:rPr>
              <a:t>Section - Century Gothic-12-Bold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44229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- 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81000" y="89536"/>
            <a:ext cx="7772400" cy="228600"/>
          </a:xfrm>
        </p:spPr>
        <p:txBody>
          <a:bodyPr/>
          <a:lstStyle>
            <a:lvl1pPr>
              <a:defRPr lang="en-US" sz="1400" b="1" smtClean="0">
                <a:effectLst/>
              </a:defRPr>
            </a:lvl1pPr>
          </a:lstStyle>
          <a:p>
            <a:r>
              <a:rPr lang="en-US" sz="1400" b="1" dirty="0" smtClean="0">
                <a:effectLst/>
                <a:latin typeface="Century Gothic"/>
                <a:ea typeface="Calibri"/>
                <a:cs typeface="Arial"/>
              </a:rPr>
              <a:t>Subject - Century Gothic-14-Bold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819150"/>
            <a:ext cx="4038600" cy="3809999"/>
          </a:xfrm>
        </p:spPr>
        <p:txBody>
          <a:bodyPr>
            <a:normAutofit/>
          </a:bodyPr>
          <a:lstStyle>
            <a:lvl1pPr marL="0" indent="0">
              <a:buNone/>
              <a:defRPr lang="en-US" sz="1400" smtClean="0">
                <a:effectLst/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z="1400" dirty="0" smtClean="0">
                <a:effectLst/>
                <a:latin typeface="Century Gothic"/>
                <a:ea typeface="Calibri"/>
                <a:cs typeface="Arial"/>
              </a:rPr>
              <a:t>Text : Century Gothic-14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48200" y="819150"/>
            <a:ext cx="4038600" cy="3775075"/>
          </a:xfrm>
        </p:spPr>
        <p:txBody>
          <a:bodyPr>
            <a:normAutofit/>
          </a:bodyPr>
          <a:lstStyle>
            <a:lvl1pPr marL="0" indent="0">
              <a:buNone/>
              <a:defRPr lang="en-US" sz="1400" smtClean="0">
                <a:effectLst/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z="1400" dirty="0" smtClean="0">
                <a:effectLst/>
                <a:latin typeface="Century Gothic"/>
                <a:ea typeface="Calibri"/>
                <a:cs typeface="Arial"/>
              </a:rPr>
              <a:t>Text : Century Gothic-14</a:t>
            </a:r>
            <a:endParaRPr lang="en-US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157095" y="4947106"/>
            <a:ext cx="2021911" cy="21544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200" baseline="30000" dirty="0">
                <a:solidFill>
                  <a:prstClr val="white"/>
                </a:solidFill>
                <a:latin typeface="Century Gothic" panose="020B0502020202020204" pitchFamily="34" charset="0"/>
              </a:rPr>
              <a:t>© MAPNA </a:t>
            </a:r>
            <a:r>
              <a:rPr lang="en-US" sz="1200" baseline="30000" dirty="0" smtClean="0">
                <a:solidFill>
                  <a:prstClr val="white"/>
                </a:solidFill>
                <a:latin typeface="Century Gothic" panose="020B0502020202020204" pitchFamily="34" charset="0"/>
              </a:rPr>
              <a:t>Group, All rights reserved</a:t>
            </a:r>
            <a:endParaRPr lang="en-US" sz="1200" baseline="30000" dirty="0">
              <a:solidFill>
                <a:prstClr val="white"/>
              </a:solidFill>
              <a:latin typeface="Century Gothic" panose="020B0502020202020204" pitchFamily="34" charset="0"/>
            </a:endParaRPr>
          </a:p>
        </p:txBody>
      </p:sp>
      <p:sp>
        <p:nvSpPr>
          <p:cNvPr id="10" name="TextBox 9"/>
          <p:cNvSpPr txBox="1"/>
          <p:nvPr userDrawn="1"/>
        </p:nvSpPr>
        <p:spPr>
          <a:xfrm>
            <a:off x="4191000" y="4885551"/>
            <a:ext cx="762000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fld id="{96C66CB4-2EF4-479F-85FC-3A07F66E8D4B}" type="slidenum">
              <a:rPr lang="en-US" sz="1200" b="1" smtClean="0">
                <a:solidFill>
                  <a:prstClr val="white"/>
                </a:solidFill>
                <a:latin typeface="Century Gothic" panose="020B0502020202020204" pitchFamily="34" charset="0"/>
                <a:cs typeface="B Nazanin" panose="00000400000000000000" pitchFamily="2" charset="-78"/>
              </a:rPr>
              <a:pPr algn="ctr"/>
              <a:t>‹#›</a:t>
            </a:fld>
            <a:endParaRPr lang="en-US" sz="1200" b="1" dirty="0">
              <a:solidFill>
                <a:prstClr val="white"/>
              </a:solidFill>
              <a:latin typeface="Century Gothic" panose="020B0502020202020204" pitchFamily="34" charset="0"/>
              <a:cs typeface="B Nazanin" panose="00000400000000000000" pitchFamily="2" charset="-78"/>
            </a:endParaRP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4" hasCustomPrompt="1"/>
          </p:nvPr>
        </p:nvSpPr>
        <p:spPr>
          <a:xfrm>
            <a:off x="381000" y="361950"/>
            <a:ext cx="7772400" cy="228600"/>
          </a:xfrm>
        </p:spPr>
        <p:txBody>
          <a:bodyPr anchor="ctr">
            <a:normAutofit/>
          </a:bodyPr>
          <a:lstStyle>
            <a:lvl1pPr marL="0" indent="0">
              <a:buNone/>
              <a:defRPr lang="en-US" sz="1200" b="1" smtClean="0">
                <a:effectLst/>
              </a:defRPr>
            </a:lvl1pPr>
          </a:lstStyle>
          <a:p>
            <a:pPr lvl="0"/>
            <a:r>
              <a:rPr lang="en-US" sz="1200" b="1" dirty="0" smtClean="0">
                <a:effectLst/>
                <a:latin typeface="Century Gothic"/>
                <a:ea typeface="Calibri"/>
                <a:cs typeface="Arial"/>
              </a:rPr>
              <a:t>Section - Century Gothic-12-Bold</a:t>
            </a:r>
            <a:endParaRPr lang="en-US" dirty="0"/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13" hasCustomPrompt="1"/>
          </p:nvPr>
        </p:nvSpPr>
        <p:spPr>
          <a:xfrm>
            <a:off x="8077200" y="4891139"/>
            <a:ext cx="838200" cy="257949"/>
          </a:xfrm>
        </p:spPr>
        <p:txBody>
          <a:bodyPr anchor="ctr">
            <a:noAutofit/>
          </a:bodyPr>
          <a:lstStyle>
            <a:lvl1pPr marL="0" indent="0" algn="ctr" rtl="0">
              <a:buNone/>
              <a:defRPr sz="1000" b="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r>
              <a:rPr lang="en-US" sz="1200" baseline="30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1/1/2018</a:t>
            </a:r>
            <a:endParaRPr lang="en-US" sz="1400" dirty="0">
              <a:solidFill>
                <a:srgbClr val="000000"/>
              </a:solidFill>
              <a:latin typeface="Century Gothic" panose="020B0502020202020204" pitchFamily="34" charset="0"/>
              <a:cs typeface="Mitra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992398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- 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81000" y="89536"/>
            <a:ext cx="7772400" cy="228600"/>
          </a:xfrm>
        </p:spPr>
        <p:txBody>
          <a:bodyPr/>
          <a:lstStyle>
            <a:lvl1pPr>
              <a:defRPr lang="en-US" sz="1400" b="1" smtClean="0">
                <a:effectLst/>
              </a:defRPr>
            </a:lvl1pPr>
          </a:lstStyle>
          <a:p>
            <a:r>
              <a:rPr lang="en-US" sz="1400" b="1" dirty="0" smtClean="0">
                <a:effectLst/>
                <a:latin typeface="Century Gothic"/>
                <a:ea typeface="Calibri"/>
                <a:cs typeface="Arial"/>
              </a:rPr>
              <a:t>Subject - Century Gothic-14-Bold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819150"/>
            <a:ext cx="4040188" cy="304800"/>
          </a:xfrm>
        </p:spPr>
        <p:txBody>
          <a:bodyPr anchor="ctr">
            <a:normAutofit/>
          </a:bodyPr>
          <a:lstStyle>
            <a:lvl1pPr marL="0" indent="0">
              <a:buNone/>
              <a:defRPr lang="en-US" sz="1600" b="1" smtClean="0">
                <a:effectLst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z="1600" b="1" dirty="0" err="1" smtClean="0">
                <a:effectLst/>
                <a:latin typeface="Century Gothic"/>
                <a:ea typeface="Calibri"/>
                <a:cs typeface="Arial"/>
              </a:rPr>
              <a:t>TiTle</a:t>
            </a:r>
            <a:r>
              <a:rPr lang="en-US" sz="1600" b="1" dirty="0" smtClean="0">
                <a:effectLst/>
                <a:latin typeface="Century Gothic"/>
                <a:ea typeface="Calibri"/>
                <a:cs typeface="Arial"/>
              </a:rPr>
              <a:t> : Century Gothic-16-Bold</a:t>
            </a:r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57200" y="1276350"/>
            <a:ext cx="4040188" cy="3428999"/>
          </a:xfrm>
        </p:spPr>
        <p:txBody>
          <a:bodyPr>
            <a:normAutofit/>
          </a:bodyPr>
          <a:lstStyle>
            <a:lvl1pPr marL="0" indent="0">
              <a:buNone/>
              <a:defRPr lang="en-US" sz="1400" smtClean="0">
                <a:effectLst/>
              </a:defRPr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z="1400" dirty="0" smtClean="0">
                <a:effectLst/>
                <a:latin typeface="Century Gothic"/>
                <a:ea typeface="Calibri"/>
                <a:cs typeface="Arial"/>
              </a:rPr>
              <a:t>Text : Century Gothic-14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819150"/>
            <a:ext cx="4041775" cy="304800"/>
          </a:xfrm>
        </p:spPr>
        <p:txBody>
          <a:bodyPr anchor="ctr">
            <a:normAutofit/>
          </a:bodyPr>
          <a:lstStyle>
            <a:lvl1pPr marL="0" indent="0">
              <a:buNone/>
              <a:defRPr lang="en-US" sz="1600" b="1" smtClean="0">
                <a:effectLst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z="1600" b="1" dirty="0" err="1" smtClean="0">
                <a:effectLst/>
                <a:latin typeface="Century Gothic"/>
                <a:ea typeface="Calibri"/>
                <a:cs typeface="Arial"/>
              </a:rPr>
              <a:t>TiTle</a:t>
            </a:r>
            <a:r>
              <a:rPr lang="en-US" sz="1600" b="1" dirty="0" smtClean="0">
                <a:effectLst/>
                <a:latin typeface="Century Gothic"/>
                <a:ea typeface="Calibri"/>
                <a:cs typeface="Arial"/>
              </a:rPr>
              <a:t> : Century Gothic-16-Bold</a:t>
            </a:r>
            <a:endParaRPr lang="en-US" dirty="0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645025" y="1276350"/>
            <a:ext cx="4041775" cy="3429000"/>
          </a:xfrm>
        </p:spPr>
        <p:txBody>
          <a:bodyPr>
            <a:normAutofit/>
          </a:bodyPr>
          <a:lstStyle>
            <a:lvl1pPr marL="0" indent="0">
              <a:buNone/>
              <a:defRPr lang="en-US" sz="1400" smtClean="0">
                <a:effectLst/>
              </a:defRPr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z="1400" dirty="0" smtClean="0">
                <a:effectLst/>
                <a:latin typeface="Century Gothic"/>
                <a:ea typeface="Calibri"/>
                <a:cs typeface="Arial"/>
              </a:rPr>
              <a:t>Text : Century Gothic-14</a:t>
            </a:r>
            <a:endParaRPr lang="en-US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157095" y="4947106"/>
            <a:ext cx="2021911" cy="21544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200" baseline="30000" dirty="0">
                <a:solidFill>
                  <a:prstClr val="white"/>
                </a:solidFill>
                <a:latin typeface="Century Gothic" panose="020B0502020202020204" pitchFamily="34" charset="0"/>
              </a:rPr>
              <a:t>© MAPNA </a:t>
            </a:r>
            <a:r>
              <a:rPr lang="en-US" sz="1200" baseline="30000" dirty="0" smtClean="0">
                <a:solidFill>
                  <a:prstClr val="white"/>
                </a:solidFill>
                <a:latin typeface="Century Gothic" panose="020B0502020202020204" pitchFamily="34" charset="0"/>
              </a:rPr>
              <a:t>Group, All rights reserved</a:t>
            </a:r>
            <a:endParaRPr lang="en-US" sz="1200" baseline="30000" dirty="0">
              <a:solidFill>
                <a:prstClr val="white"/>
              </a:solidFill>
              <a:latin typeface="Century Gothic" panose="020B0502020202020204" pitchFamily="34" charset="0"/>
            </a:endParaRPr>
          </a:p>
        </p:txBody>
      </p:sp>
      <p:sp>
        <p:nvSpPr>
          <p:cNvPr id="12" name="TextBox 11"/>
          <p:cNvSpPr txBox="1"/>
          <p:nvPr userDrawn="1"/>
        </p:nvSpPr>
        <p:spPr>
          <a:xfrm>
            <a:off x="4191000" y="4885551"/>
            <a:ext cx="762000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fld id="{96C66CB4-2EF4-479F-85FC-3A07F66E8D4B}" type="slidenum">
              <a:rPr lang="en-US" sz="1200" b="1" smtClean="0">
                <a:solidFill>
                  <a:prstClr val="white"/>
                </a:solidFill>
                <a:latin typeface="Century Gothic" panose="020B0502020202020204" pitchFamily="34" charset="0"/>
                <a:cs typeface="B Nazanin" panose="00000400000000000000" pitchFamily="2" charset="-78"/>
              </a:rPr>
              <a:pPr algn="ctr"/>
              <a:t>‹#›</a:t>
            </a:fld>
            <a:endParaRPr lang="en-US" sz="1200" b="1" dirty="0">
              <a:solidFill>
                <a:prstClr val="white"/>
              </a:solidFill>
              <a:latin typeface="Century Gothic" panose="020B0502020202020204" pitchFamily="34" charset="0"/>
              <a:cs typeface="B Nazanin" panose="00000400000000000000" pitchFamily="2" charset="-78"/>
            </a:endParaRP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 hasCustomPrompt="1"/>
          </p:nvPr>
        </p:nvSpPr>
        <p:spPr>
          <a:xfrm>
            <a:off x="381000" y="361950"/>
            <a:ext cx="7772400" cy="228600"/>
          </a:xfrm>
        </p:spPr>
        <p:txBody>
          <a:bodyPr anchor="ctr">
            <a:normAutofit/>
          </a:bodyPr>
          <a:lstStyle>
            <a:lvl1pPr marL="0" indent="0">
              <a:buNone/>
              <a:defRPr lang="en-US" sz="1200" b="1" smtClean="0">
                <a:effectLst/>
              </a:defRPr>
            </a:lvl1pPr>
          </a:lstStyle>
          <a:p>
            <a:pPr lvl="0"/>
            <a:r>
              <a:rPr lang="en-US" sz="1200" b="1" dirty="0" smtClean="0">
                <a:effectLst/>
                <a:latin typeface="Century Gothic"/>
                <a:ea typeface="Calibri"/>
                <a:cs typeface="Arial"/>
              </a:rPr>
              <a:t>Section - Century Gothic-12-Bold</a:t>
            </a:r>
            <a:endParaRPr lang="en-US" dirty="0"/>
          </a:p>
        </p:txBody>
      </p:sp>
      <p:sp>
        <p:nvSpPr>
          <p:cNvPr id="15" name="Text Placeholder 3"/>
          <p:cNvSpPr>
            <a:spLocks noGrp="1"/>
          </p:cNvSpPr>
          <p:nvPr>
            <p:ph type="body" sz="half" idx="13" hasCustomPrompt="1"/>
          </p:nvPr>
        </p:nvSpPr>
        <p:spPr>
          <a:xfrm>
            <a:off x="8077200" y="4891139"/>
            <a:ext cx="838200" cy="257949"/>
          </a:xfrm>
        </p:spPr>
        <p:txBody>
          <a:bodyPr anchor="ctr">
            <a:noAutofit/>
          </a:bodyPr>
          <a:lstStyle>
            <a:lvl1pPr marL="0" indent="0" algn="ctr" rtl="0">
              <a:buNone/>
              <a:defRPr sz="1000" b="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r>
              <a:rPr lang="en-US" sz="1200" baseline="30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1/1/2018</a:t>
            </a:r>
            <a:endParaRPr lang="en-US" sz="1400" dirty="0">
              <a:solidFill>
                <a:srgbClr val="000000"/>
              </a:solidFill>
              <a:latin typeface="Century Gothic" panose="020B0502020202020204" pitchFamily="34" charset="0"/>
              <a:cs typeface="Mitra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6138407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 - 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81000" y="89536"/>
            <a:ext cx="7772400" cy="228600"/>
          </a:xfrm>
        </p:spPr>
        <p:txBody>
          <a:bodyPr/>
          <a:lstStyle>
            <a:lvl1pPr>
              <a:defRPr lang="en-US" sz="1400" b="1" smtClean="0">
                <a:effectLst/>
              </a:defRPr>
            </a:lvl1pPr>
          </a:lstStyle>
          <a:p>
            <a:r>
              <a:rPr lang="en-US" sz="1400" b="1" dirty="0" smtClean="0">
                <a:effectLst/>
                <a:latin typeface="Century Gothic"/>
                <a:ea typeface="Calibri"/>
                <a:cs typeface="Arial"/>
              </a:rPr>
              <a:t>Subject - Century Gothic-14-Bold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381000" y="361950"/>
            <a:ext cx="7772400" cy="228600"/>
          </a:xfrm>
        </p:spPr>
        <p:txBody>
          <a:bodyPr anchor="ctr">
            <a:normAutofit/>
          </a:bodyPr>
          <a:lstStyle>
            <a:lvl1pPr marL="0" indent="0">
              <a:buNone/>
              <a:defRPr lang="en-US" sz="1200" b="1" smtClean="0">
                <a:effectLst/>
              </a:defRPr>
            </a:lvl1pPr>
          </a:lstStyle>
          <a:p>
            <a:pPr lvl="0"/>
            <a:r>
              <a:rPr lang="en-US" sz="1200" b="1" dirty="0" smtClean="0">
                <a:effectLst/>
                <a:latin typeface="Century Gothic"/>
                <a:ea typeface="Calibri"/>
                <a:cs typeface="Arial"/>
              </a:rPr>
              <a:t>Section - Century Gothic-12-Bold</a:t>
            </a:r>
            <a:endParaRPr lang="en-US" dirty="0"/>
          </a:p>
        </p:txBody>
      </p:sp>
      <p:sp>
        <p:nvSpPr>
          <p:cNvPr id="9" name="TextBox 8"/>
          <p:cNvSpPr txBox="1"/>
          <p:nvPr userDrawn="1"/>
        </p:nvSpPr>
        <p:spPr>
          <a:xfrm>
            <a:off x="157095" y="4947106"/>
            <a:ext cx="2021911" cy="21544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200" baseline="30000" dirty="0">
                <a:solidFill>
                  <a:prstClr val="white"/>
                </a:solidFill>
                <a:latin typeface="Century Gothic" panose="020B0502020202020204" pitchFamily="34" charset="0"/>
              </a:rPr>
              <a:t>© MAPNA </a:t>
            </a:r>
            <a:r>
              <a:rPr lang="en-US" sz="1200" baseline="30000" dirty="0" smtClean="0">
                <a:solidFill>
                  <a:prstClr val="white"/>
                </a:solidFill>
                <a:latin typeface="Century Gothic" panose="020B0502020202020204" pitchFamily="34" charset="0"/>
              </a:rPr>
              <a:t>Group, All rights reserved</a:t>
            </a:r>
            <a:endParaRPr lang="en-US" sz="1200" baseline="30000" dirty="0">
              <a:solidFill>
                <a:prstClr val="white"/>
              </a:solidFill>
              <a:latin typeface="Century Gothic" panose="020B0502020202020204" pitchFamily="34" charset="0"/>
            </a:endParaRPr>
          </a:p>
        </p:txBody>
      </p:sp>
      <p:sp>
        <p:nvSpPr>
          <p:cNvPr id="11" name="TextBox 10"/>
          <p:cNvSpPr txBox="1"/>
          <p:nvPr userDrawn="1"/>
        </p:nvSpPr>
        <p:spPr>
          <a:xfrm>
            <a:off x="4191000" y="4885551"/>
            <a:ext cx="762000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fld id="{96C66CB4-2EF4-479F-85FC-3A07F66E8D4B}" type="slidenum">
              <a:rPr lang="en-US" sz="1200" b="1" smtClean="0">
                <a:solidFill>
                  <a:prstClr val="white"/>
                </a:solidFill>
                <a:latin typeface="Century Gothic" panose="020B0502020202020204" pitchFamily="34" charset="0"/>
                <a:cs typeface="B Nazanin" panose="00000400000000000000" pitchFamily="2" charset="-78"/>
              </a:rPr>
              <a:pPr algn="ctr"/>
              <a:t>‹#›</a:t>
            </a:fld>
            <a:endParaRPr lang="en-US" sz="1200" b="1" dirty="0">
              <a:solidFill>
                <a:prstClr val="white"/>
              </a:solidFill>
              <a:latin typeface="Century Gothic" panose="020B0502020202020204" pitchFamily="34" charset="0"/>
              <a:cs typeface="B Nazanin" panose="00000400000000000000" pitchFamily="2" charset="-78"/>
            </a:endParaRPr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 hasCustomPrompt="1"/>
          </p:nvPr>
        </p:nvSpPr>
        <p:spPr>
          <a:xfrm rot="16200000">
            <a:off x="2590800" y="-1390650"/>
            <a:ext cx="3886200" cy="8305800"/>
          </a:xfrm>
        </p:spPr>
        <p:txBody>
          <a:bodyPr>
            <a:normAutofit/>
          </a:bodyPr>
          <a:lstStyle>
            <a:lvl1pPr marL="0" indent="0">
              <a:buNone/>
              <a:defRPr lang="en-US" sz="1400" b="0" smtClean="0">
                <a:effectLst/>
              </a:defRPr>
            </a:lvl1pPr>
          </a:lstStyle>
          <a:p>
            <a:r>
              <a:rPr lang="en-US" sz="1400" dirty="0" smtClean="0">
                <a:effectLst/>
                <a:latin typeface="Century Gothic"/>
                <a:ea typeface="Calibri"/>
                <a:cs typeface="Arial"/>
              </a:rPr>
              <a:t>Text : Century Gothic-14</a:t>
            </a:r>
            <a:endParaRPr lang="en-US" sz="1100" dirty="0">
              <a:effectLst/>
              <a:latin typeface="Calibri"/>
              <a:ea typeface="Calibri"/>
              <a:cs typeface="Arial"/>
            </a:endParaRP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 hasCustomPrompt="1"/>
          </p:nvPr>
        </p:nvSpPr>
        <p:spPr>
          <a:xfrm>
            <a:off x="8077200" y="4891139"/>
            <a:ext cx="838200" cy="257949"/>
          </a:xfrm>
        </p:spPr>
        <p:txBody>
          <a:bodyPr anchor="ctr">
            <a:noAutofit/>
          </a:bodyPr>
          <a:lstStyle>
            <a:lvl1pPr marL="0" indent="0" algn="ctr" rtl="0">
              <a:buNone/>
              <a:defRPr sz="1000" b="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r>
              <a:rPr lang="en-US" sz="1200" baseline="30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1/1/2018</a:t>
            </a:r>
            <a:endParaRPr lang="en-US" sz="1400" dirty="0">
              <a:solidFill>
                <a:srgbClr val="000000"/>
              </a:solidFill>
              <a:latin typeface="Century Gothic" panose="020B0502020202020204" pitchFamily="34" charset="0"/>
              <a:cs typeface="Mitra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5542905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 userDrawn="1"/>
        </p:nvSpPr>
        <p:spPr>
          <a:xfrm>
            <a:off x="3505200" y="4857750"/>
            <a:ext cx="2133600" cy="21544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200" baseline="30000" dirty="0">
                <a:solidFill>
                  <a:schemeClr val="bg1"/>
                </a:solidFill>
                <a:latin typeface="Century Gothic" panose="020B0502020202020204" pitchFamily="34" charset="0"/>
              </a:rPr>
              <a:t>© MAPNA </a:t>
            </a:r>
            <a:r>
              <a:rPr lang="en-US" sz="1200" baseline="30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Group, All rights reserved</a:t>
            </a:r>
            <a:endParaRPr lang="en-US" sz="1200" baseline="300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900" t="32050" r="19322" b="33764"/>
          <a:stretch/>
        </p:blipFill>
        <p:spPr>
          <a:xfrm>
            <a:off x="3886200" y="2038350"/>
            <a:ext cx="1524000" cy="121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22108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505200" y="2669554"/>
            <a:ext cx="5105400" cy="1426195"/>
          </a:xfrm>
        </p:spPr>
        <p:txBody>
          <a:bodyPr>
            <a:normAutofit/>
          </a:bodyPr>
          <a:lstStyle>
            <a:lvl1pPr rtl="1">
              <a:defRPr sz="3000" b="1">
                <a:cs typeface="B Mitra" panose="00000400000000000000" pitchFamily="2" charset="-78"/>
              </a:defRPr>
            </a:lvl1pPr>
          </a:lstStyle>
          <a:p>
            <a:r>
              <a:rPr lang="fa-IR" dirty="0" smtClean="0"/>
              <a:t>عنوان</a:t>
            </a:r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3150010" y="2647950"/>
            <a:ext cx="0" cy="144780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 userDrawn="1"/>
        </p:nvSpPr>
        <p:spPr>
          <a:xfrm>
            <a:off x="157095" y="4870906"/>
            <a:ext cx="2021911" cy="21544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200" baseline="30000" dirty="0">
                <a:solidFill>
                  <a:schemeClr val="bg1"/>
                </a:solidFill>
                <a:latin typeface="Century Gothic" panose="020B0502020202020204" pitchFamily="34" charset="0"/>
              </a:rPr>
              <a:t>© MAPNA </a:t>
            </a:r>
            <a:r>
              <a:rPr lang="en-US" sz="1200" baseline="30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Group, All rights reserved</a:t>
            </a:r>
            <a:endParaRPr lang="en-US" sz="1200" baseline="300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205" t="34235" r="20717" b="34654"/>
          <a:stretch/>
        </p:blipFill>
        <p:spPr>
          <a:xfrm>
            <a:off x="609599" y="2571749"/>
            <a:ext cx="2209801" cy="16002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34578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- 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19100" y="1123950"/>
            <a:ext cx="8305800" cy="1295400"/>
          </a:xfrm>
        </p:spPr>
        <p:txBody>
          <a:bodyPr anchor="ctr"/>
          <a:lstStyle>
            <a:lvl1pPr algn="ctr" rtl="0">
              <a:defRPr lang="en-US" sz="1800" b="1" smtClean="0">
                <a:effectLst/>
              </a:defRPr>
            </a:lvl1pPr>
          </a:lstStyle>
          <a:p>
            <a:r>
              <a:rPr lang="en-US" sz="1400" b="1" dirty="0" smtClean="0">
                <a:effectLst/>
                <a:latin typeface="Century Gothic"/>
                <a:ea typeface="Calibri"/>
                <a:cs typeface="Arial"/>
              </a:rPr>
              <a:t>Subject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2876550"/>
            <a:ext cx="6400800" cy="131445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 b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z="1200" b="1" dirty="0" smtClean="0">
                <a:latin typeface="Century Gothic" panose="020B0502020202020204" pitchFamily="34" charset="0"/>
                <a:cs typeface="Traffic" panose="00000500000000000000" pitchFamily="2" charset="-78"/>
              </a:rPr>
              <a:t>Section</a:t>
            </a:r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157097" y="4947106"/>
            <a:ext cx="2021911" cy="21544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200" baseline="30000" dirty="0">
                <a:solidFill>
                  <a:schemeClr val="bg1"/>
                </a:solidFill>
                <a:latin typeface="Century Gothic" panose="020B0502020202020204" pitchFamily="34" charset="0"/>
              </a:rPr>
              <a:t>© MAPNA </a:t>
            </a:r>
            <a:r>
              <a:rPr lang="en-US" sz="1200" baseline="30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Group, All rights reserved</a:t>
            </a:r>
            <a:endParaRPr lang="en-US" sz="1200" baseline="300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4191000" y="4885552"/>
            <a:ext cx="762000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 rtl="0"/>
            <a:fld id="{96C66CB4-2EF4-479F-85FC-3A07F66E8D4B}" type="slidenum">
              <a:rPr lang="en-US" sz="1200" b="1" smtClean="0">
                <a:solidFill>
                  <a:schemeClr val="bg1"/>
                </a:solidFill>
                <a:latin typeface="Century Gothic" panose="020B0502020202020204" pitchFamily="34" charset="0"/>
                <a:cs typeface="B Nazanin" panose="00000400000000000000" pitchFamily="2" charset="-78"/>
              </a:rPr>
              <a:pPr algn="ctr" rtl="0"/>
              <a:t>‹#›</a:t>
            </a:fld>
            <a:endParaRPr lang="en-US" sz="1200" b="1" dirty="0">
              <a:solidFill>
                <a:schemeClr val="bg1"/>
              </a:solidFill>
              <a:latin typeface="Century Gothic" panose="020B0502020202020204" pitchFamily="34" charset="0"/>
              <a:cs typeface="B Nazanin" panose="00000400000000000000" pitchFamily="2" charset="-78"/>
            </a:endParaRP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3" hasCustomPrompt="1"/>
          </p:nvPr>
        </p:nvSpPr>
        <p:spPr>
          <a:xfrm>
            <a:off x="8077200" y="4891139"/>
            <a:ext cx="838200" cy="257949"/>
          </a:xfrm>
        </p:spPr>
        <p:txBody>
          <a:bodyPr anchor="ctr">
            <a:noAutofit/>
          </a:bodyPr>
          <a:lstStyle>
            <a:lvl1pPr marL="0" indent="0" algn="ctr" rtl="0">
              <a:buNone/>
              <a:defRPr sz="1000" b="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r>
              <a:rPr lang="en-US" sz="1200" baseline="30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1/1/2018</a:t>
            </a:r>
            <a:endParaRPr lang="en-US" sz="1400" dirty="0">
              <a:solidFill>
                <a:srgbClr val="000000"/>
              </a:solidFill>
              <a:latin typeface="Century Gothic" panose="020B0502020202020204" pitchFamily="34" charset="0"/>
              <a:cs typeface="Mitra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414807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- 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81000" y="89538"/>
            <a:ext cx="7772400" cy="224333"/>
          </a:xfrm>
        </p:spPr>
        <p:txBody>
          <a:bodyPr/>
          <a:lstStyle>
            <a:lvl1pPr>
              <a:defRPr lang="en-US" sz="1400" b="1" smtClean="0">
                <a:effectLst/>
              </a:defRPr>
            </a:lvl1pPr>
          </a:lstStyle>
          <a:p>
            <a:r>
              <a:rPr lang="en-US" sz="1400" b="1" dirty="0" smtClean="0">
                <a:effectLst/>
                <a:latin typeface="Century Gothic"/>
                <a:ea typeface="Calibri"/>
                <a:cs typeface="Arial"/>
              </a:rPr>
              <a:t>Subject - Century Gothic-14-Bold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81000" y="1123949"/>
            <a:ext cx="8412480" cy="3657600"/>
          </a:xfrm>
        </p:spPr>
        <p:txBody>
          <a:bodyPr/>
          <a:lstStyle>
            <a:lvl1pPr marL="0" indent="0">
              <a:buNone/>
              <a:defRPr/>
            </a:lvl1pPr>
            <a:lvl2pPr marL="0" indent="0">
              <a:buNone/>
              <a:defRPr lang="en-US" sz="1400" smtClean="0">
                <a:effectLst/>
              </a:defRPr>
            </a:lvl2pPr>
          </a:lstStyle>
          <a:p>
            <a:pPr lvl="1"/>
            <a:r>
              <a:rPr lang="en-US" sz="1400" dirty="0" smtClean="0">
                <a:effectLst/>
                <a:latin typeface="Century Gothic"/>
                <a:ea typeface="Calibri"/>
                <a:cs typeface="Arial"/>
              </a:rPr>
              <a:t>Text : Century Gothic-14</a:t>
            </a:r>
            <a:endParaRPr lang="en-US" dirty="0" smtClean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157097" y="4947106"/>
            <a:ext cx="2021911" cy="21544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200" baseline="30000" dirty="0">
                <a:solidFill>
                  <a:schemeClr val="bg1"/>
                </a:solidFill>
                <a:latin typeface="Century Gothic" panose="020B0502020202020204" pitchFamily="34" charset="0"/>
              </a:rPr>
              <a:t>© MAPNA </a:t>
            </a:r>
            <a:r>
              <a:rPr lang="en-US" sz="1200" baseline="30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Group, All rights reserved</a:t>
            </a:r>
            <a:endParaRPr lang="en-US" sz="1200" baseline="300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4191000" y="4885552"/>
            <a:ext cx="762000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 rtl="0"/>
            <a:fld id="{96C66CB4-2EF4-479F-85FC-3A07F66E8D4B}" type="slidenum">
              <a:rPr lang="en-US" sz="1200" b="1" smtClean="0">
                <a:solidFill>
                  <a:schemeClr val="bg1"/>
                </a:solidFill>
                <a:latin typeface="Century Gothic" panose="020B0502020202020204" pitchFamily="34" charset="0"/>
                <a:cs typeface="B Nazanin" panose="00000400000000000000" pitchFamily="2" charset="-78"/>
              </a:rPr>
              <a:pPr algn="ctr" rtl="0"/>
              <a:t>‹#›</a:t>
            </a:fld>
            <a:endParaRPr lang="en-US" sz="1200" b="1" dirty="0">
              <a:solidFill>
                <a:schemeClr val="bg1"/>
              </a:solidFill>
              <a:latin typeface="Century Gothic" panose="020B0502020202020204" pitchFamily="34" charset="0"/>
              <a:cs typeface="B Nazanin" panose="00000400000000000000" pitchFamily="2" charset="-78"/>
            </a:endParaRP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5" hasCustomPrompt="1"/>
          </p:nvPr>
        </p:nvSpPr>
        <p:spPr>
          <a:xfrm>
            <a:off x="381000" y="819150"/>
            <a:ext cx="8412480" cy="228600"/>
          </a:xfrm>
        </p:spPr>
        <p:txBody>
          <a:bodyPr anchor="ctr">
            <a:noAutofit/>
          </a:bodyPr>
          <a:lstStyle>
            <a:lvl1pPr marL="0" indent="0">
              <a:buNone/>
              <a:defRPr lang="en-US" sz="1600" b="1" smtClean="0">
                <a:effectLst/>
              </a:defRPr>
            </a:lvl1pPr>
          </a:lstStyle>
          <a:p>
            <a:pPr lvl="0"/>
            <a:r>
              <a:rPr lang="en-US" sz="1600" b="1" dirty="0" err="1" smtClean="0">
                <a:effectLst/>
                <a:latin typeface="Century Gothic"/>
                <a:ea typeface="Calibri"/>
                <a:cs typeface="Arial"/>
              </a:rPr>
              <a:t>TiTle</a:t>
            </a:r>
            <a:r>
              <a:rPr lang="en-US" sz="1600" b="1" dirty="0" smtClean="0">
                <a:effectLst/>
                <a:latin typeface="Century Gothic"/>
                <a:ea typeface="Calibri"/>
                <a:cs typeface="Arial"/>
              </a:rPr>
              <a:t> : Century Gothic-16-Bold</a:t>
            </a:r>
            <a:endParaRPr lang="en-US" dirty="0" smtClean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6" hasCustomPrompt="1"/>
          </p:nvPr>
        </p:nvSpPr>
        <p:spPr>
          <a:xfrm>
            <a:off x="381000" y="361950"/>
            <a:ext cx="7772400" cy="228600"/>
          </a:xfrm>
        </p:spPr>
        <p:txBody>
          <a:bodyPr anchor="ctr">
            <a:normAutofit/>
          </a:bodyPr>
          <a:lstStyle>
            <a:lvl1pPr marL="0" indent="0">
              <a:buNone/>
              <a:defRPr lang="en-US" sz="1200" b="1" smtClean="0">
                <a:effectLst/>
              </a:defRPr>
            </a:lvl1pPr>
          </a:lstStyle>
          <a:p>
            <a:pPr lvl="0"/>
            <a:r>
              <a:rPr lang="en-US" sz="1200" b="1" dirty="0" smtClean="0">
                <a:effectLst/>
                <a:latin typeface="Century Gothic"/>
                <a:ea typeface="Calibri"/>
                <a:cs typeface="Arial"/>
              </a:rPr>
              <a:t>Section - Century Gothic-12-Bold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74793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 - 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81000" y="89538"/>
            <a:ext cx="7772400" cy="224333"/>
          </a:xfrm>
        </p:spPr>
        <p:txBody>
          <a:bodyPr/>
          <a:lstStyle>
            <a:lvl1pPr>
              <a:defRPr lang="en-US" sz="1400" b="1" smtClean="0">
                <a:effectLst/>
              </a:defRPr>
            </a:lvl1pPr>
          </a:lstStyle>
          <a:p>
            <a:r>
              <a:rPr lang="en-US" sz="1400" b="1" dirty="0" smtClean="0">
                <a:effectLst/>
                <a:latin typeface="Century Gothic"/>
                <a:ea typeface="Calibri"/>
                <a:cs typeface="Arial"/>
              </a:rPr>
              <a:t>Subject - Century Gothic-14-Bold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81000" y="819150"/>
            <a:ext cx="8412480" cy="3962399"/>
          </a:xfrm>
        </p:spPr>
        <p:txBody>
          <a:bodyPr/>
          <a:lstStyle>
            <a:lvl1pPr marL="0" indent="0">
              <a:buNone/>
              <a:defRPr/>
            </a:lvl1pPr>
            <a:lvl2pPr marL="0" indent="0">
              <a:buNone/>
              <a:defRPr lang="en-US" sz="1400" smtClean="0">
                <a:effectLst/>
              </a:defRPr>
            </a:lvl2pPr>
          </a:lstStyle>
          <a:p>
            <a:pPr lvl="1"/>
            <a:r>
              <a:rPr lang="en-US" sz="1400" dirty="0" smtClean="0">
                <a:effectLst/>
                <a:latin typeface="Century Gothic"/>
                <a:ea typeface="Calibri"/>
                <a:cs typeface="Arial"/>
              </a:rPr>
              <a:t>Text : Century Gothic-14</a:t>
            </a:r>
            <a:endParaRPr lang="en-US" dirty="0" smtClean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157097" y="4947106"/>
            <a:ext cx="2021911" cy="21544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200" baseline="30000" dirty="0">
                <a:solidFill>
                  <a:schemeClr val="bg1"/>
                </a:solidFill>
                <a:latin typeface="Century Gothic" panose="020B0502020202020204" pitchFamily="34" charset="0"/>
              </a:rPr>
              <a:t>© MAPNA </a:t>
            </a:r>
            <a:r>
              <a:rPr lang="en-US" sz="1200" baseline="30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Group, All rights reserved</a:t>
            </a:r>
            <a:endParaRPr lang="en-US" sz="1200" baseline="300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3" hasCustomPrompt="1"/>
          </p:nvPr>
        </p:nvSpPr>
        <p:spPr>
          <a:xfrm>
            <a:off x="8077200" y="4891139"/>
            <a:ext cx="838200" cy="257949"/>
          </a:xfrm>
        </p:spPr>
        <p:txBody>
          <a:bodyPr anchor="ctr">
            <a:noAutofit/>
          </a:bodyPr>
          <a:lstStyle>
            <a:lvl1pPr marL="0" indent="0" algn="ctr" rtl="0">
              <a:buNone/>
              <a:defRPr sz="1000" b="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r>
              <a:rPr lang="en-US" sz="1200" baseline="30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1/1/2018</a:t>
            </a:r>
            <a:endParaRPr lang="en-US" sz="1400" dirty="0">
              <a:solidFill>
                <a:srgbClr val="000000"/>
              </a:solidFill>
              <a:latin typeface="Century Gothic" panose="020B0502020202020204" pitchFamily="34" charset="0"/>
              <a:cs typeface="Mitra" panose="00000400000000000000" pitchFamily="2" charset="-78"/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4191000" y="4885552"/>
            <a:ext cx="762000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 rtl="0"/>
            <a:fld id="{96C66CB4-2EF4-479F-85FC-3A07F66E8D4B}" type="slidenum">
              <a:rPr lang="en-US" sz="1200" b="1" smtClean="0">
                <a:solidFill>
                  <a:schemeClr val="bg1"/>
                </a:solidFill>
                <a:latin typeface="Century Gothic" panose="020B0502020202020204" pitchFamily="34" charset="0"/>
                <a:cs typeface="B Nazanin" panose="00000400000000000000" pitchFamily="2" charset="-78"/>
              </a:rPr>
              <a:pPr algn="ctr" rtl="0"/>
              <a:t>‹#›</a:t>
            </a:fld>
            <a:endParaRPr lang="en-US" sz="1200" b="1" dirty="0">
              <a:solidFill>
                <a:schemeClr val="bg1"/>
              </a:solidFill>
              <a:latin typeface="Century Gothic" panose="020B0502020202020204" pitchFamily="34" charset="0"/>
              <a:cs typeface="B Nazanin" panose="00000400000000000000" pitchFamily="2" charset="-78"/>
            </a:endParaRP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6" hasCustomPrompt="1"/>
          </p:nvPr>
        </p:nvSpPr>
        <p:spPr>
          <a:xfrm>
            <a:off x="381000" y="361950"/>
            <a:ext cx="7772400" cy="228600"/>
          </a:xfrm>
        </p:spPr>
        <p:txBody>
          <a:bodyPr anchor="ctr">
            <a:normAutofit/>
          </a:bodyPr>
          <a:lstStyle>
            <a:lvl1pPr marL="0" indent="0">
              <a:buNone/>
              <a:defRPr lang="en-US" sz="1200" b="1" smtClean="0">
                <a:effectLst/>
              </a:defRPr>
            </a:lvl1pPr>
          </a:lstStyle>
          <a:p>
            <a:pPr lvl="0"/>
            <a:r>
              <a:rPr lang="en-US" sz="1200" b="1" dirty="0" smtClean="0">
                <a:effectLst/>
                <a:latin typeface="Century Gothic"/>
                <a:ea typeface="Calibri"/>
                <a:cs typeface="Arial"/>
              </a:rPr>
              <a:t>Section - Century Gothic-12-Bold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71441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- 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81000" y="89536"/>
            <a:ext cx="7772400" cy="228600"/>
          </a:xfrm>
        </p:spPr>
        <p:txBody>
          <a:bodyPr/>
          <a:lstStyle>
            <a:lvl1pPr>
              <a:defRPr lang="en-US" sz="1400" b="1" smtClean="0">
                <a:effectLst/>
              </a:defRPr>
            </a:lvl1pPr>
          </a:lstStyle>
          <a:p>
            <a:r>
              <a:rPr lang="en-US" sz="1400" b="1" dirty="0" smtClean="0">
                <a:effectLst/>
                <a:latin typeface="Century Gothic"/>
                <a:ea typeface="Calibri"/>
                <a:cs typeface="Arial"/>
              </a:rPr>
              <a:t>Subject - Century Gothic-14-Bold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819151"/>
            <a:ext cx="4038600" cy="3809999"/>
          </a:xfrm>
        </p:spPr>
        <p:txBody>
          <a:bodyPr>
            <a:normAutofit/>
          </a:bodyPr>
          <a:lstStyle>
            <a:lvl1pPr marL="0" indent="0">
              <a:buNone/>
              <a:defRPr lang="en-US" sz="1400" smtClean="0">
                <a:effectLst/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z="1400" dirty="0" smtClean="0">
                <a:effectLst/>
                <a:latin typeface="Century Gothic"/>
                <a:ea typeface="Calibri"/>
                <a:cs typeface="Arial"/>
              </a:rPr>
              <a:t>Text : Century Gothic-14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48200" y="819151"/>
            <a:ext cx="4038600" cy="3775075"/>
          </a:xfrm>
        </p:spPr>
        <p:txBody>
          <a:bodyPr>
            <a:normAutofit/>
          </a:bodyPr>
          <a:lstStyle>
            <a:lvl1pPr marL="0" indent="0">
              <a:buNone/>
              <a:defRPr lang="en-US" sz="1400" smtClean="0">
                <a:effectLst/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z="1400" dirty="0" smtClean="0">
                <a:effectLst/>
                <a:latin typeface="Century Gothic"/>
                <a:ea typeface="Calibri"/>
                <a:cs typeface="Arial"/>
              </a:rPr>
              <a:t>Text : Century Gothic-14</a:t>
            </a:r>
            <a:endParaRPr lang="en-US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157097" y="4947106"/>
            <a:ext cx="2021911" cy="21544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200" baseline="30000" dirty="0">
                <a:solidFill>
                  <a:schemeClr val="bg1"/>
                </a:solidFill>
                <a:latin typeface="Century Gothic" panose="020B0502020202020204" pitchFamily="34" charset="0"/>
              </a:rPr>
              <a:t>© MAPNA </a:t>
            </a:r>
            <a:r>
              <a:rPr lang="en-US" sz="1200" baseline="30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Group, All rights reserved</a:t>
            </a:r>
            <a:endParaRPr lang="en-US" sz="1200" baseline="300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0" name="TextBox 9"/>
          <p:cNvSpPr txBox="1"/>
          <p:nvPr userDrawn="1"/>
        </p:nvSpPr>
        <p:spPr>
          <a:xfrm>
            <a:off x="4191000" y="4885552"/>
            <a:ext cx="762000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 rtl="0"/>
            <a:fld id="{96C66CB4-2EF4-479F-85FC-3A07F66E8D4B}" type="slidenum">
              <a:rPr lang="en-US" sz="1200" b="1" smtClean="0">
                <a:solidFill>
                  <a:schemeClr val="bg1"/>
                </a:solidFill>
                <a:latin typeface="Century Gothic" panose="020B0502020202020204" pitchFamily="34" charset="0"/>
                <a:cs typeface="B Nazanin" panose="00000400000000000000" pitchFamily="2" charset="-78"/>
              </a:rPr>
              <a:pPr algn="ctr" rtl="0"/>
              <a:t>‹#›</a:t>
            </a:fld>
            <a:endParaRPr lang="en-US" sz="1200" b="1" dirty="0">
              <a:solidFill>
                <a:schemeClr val="bg1"/>
              </a:solidFill>
              <a:latin typeface="Century Gothic" panose="020B0502020202020204" pitchFamily="34" charset="0"/>
              <a:cs typeface="B Nazanin" panose="00000400000000000000" pitchFamily="2" charset="-78"/>
            </a:endParaRP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4" hasCustomPrompt="1"/>
          </p:nvPr>
        </p:nvSpPr>
        <p:spPr>
          <a:xfrm>
            <a:off x="381000" y="361950"/>
            <a:ext cx="7772400" cy="228600"/>
          </a:xfrm>
        </p:spPr>
        <p:txBody>
          <a:bodyPr anchor="ctr">
            <a:normAutofit/>
          </a:bodyPr>
          <a:lstStyle>
            <a:lvl1pPr marL="0" indent="0">
              <a:buNone/>
              <a:defRPr lang="en-US" sz="1200" b="1" smtClean="0">
                <a:effectLst/>
              </a:defRPr>
            </a:lvl1pPr>
          </a:lstStyle>
          <a:p>
            <a:pPr lvl="0"/>
            <a:r>
              <a:rPr lang="en-US" sz="1200" b="1" dirty="0" smtClean="0">
                <a:effectLst/>
                <a:latin typeface="Century Gothic"/>
                <a:ea typeface="Calibri"/>
                <a:cs typeface="Arial"/>
              </a:rPr>
              <a:t>Section - Century Gothic-12-Bold</a:t>
            </a:r>
            <a:endParaRPr lang="en-US" dirty="0"/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13" hasCustomPrompt="1"/>
          </p:nvPr>
        </p:nvSpPr>
        <p:spPr>
          <a:xfrm>
            <a:off x="8077200" y="4891139"/>
            <a:ext cx="838200" cy="257949"/>
          </a:xfrm>
        </p:spPr>
        <p:txBody>
          <a:bodyPr anchor="ctr">
            <a:noAutofit/>
          </a:bodyPr>
          <a:lstStyle>
            <a:lvl1pPr marL="0" indent="0" algn="ctr" rtl="0">
              <a:buNone/>
              <a:defRPr sz="1000" b="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r>
              <a:rPr lang="en-US" sz="1200" baseline="30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1/1/2018</a:t>
            </a:r>
            <a:endParaRPr lang="en-US" sz="1400" dirty="0">
              <a:solidFill>
                <a:srgbClr val="000000"/>
              </a:solidFill>
              <a:latin typeface="Century Gothic" panose="020B0502020202020204" pitchFamily="34" charset="0"/>
              <a:cs typeface="Mitra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4886330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- 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81000" y="89536"/>
            <a:ext cx="7772400" cy="228600"/>
          </a:xfrm>
        </p:spPr>
        <p:txBody>
          <a:bodyPr/>
          <a:lstStyle>
            <a:lvl1pPr>
              <a:defRPr lang="en-US" sz="1400" b="1" smtClean="0">
                <a:effectLst/>
              </a:defRPr>
            </a:lvl1pPr>
          </a:lstStyle>
          <a:p>
            <a:r>
              <a:rPr lang="en-US" sz="1400" b="1" dirty="0" smtClean="0">
                <a:effectLst/>
                <a:latin typeface="Century Gothic"/>
                <a:ea typeface="Calibri"/>
                <a:cs typeface="Arial"/>
              </a:rPr>
              <a:t>Subject - Century Gothic-14-Bold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819150"/>
            <a:ext cx="4040188" cy="304800"/>
          </a:xfrm>
        </p:spPr>
        <p:txBody>
          <a:bodyPr anchor="ctr">
            <a:normAutofit/>
          </a:bodyPr>
          <a:lstStyle>
            <a:lvl1pPr marL="0" indent="0">
              <a:buNone/>
              <a:defRPr lang="en-US" sz="1600" b="1" smtClean="0">
                <a:effectLst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z="1600" b="1" dirty="0" err="1" smtClean="0">
                <a:effectLst/>
                <a:latin typeface="Century Gothic"/>
                <a:ea typeface="Calibri"/>
                <a:cs typeface="Arial"/>
              </a:rPr>
              <a:t>TiTle</a:t>
            </a:r>
            <a:r>
              <a:rPr lang="en-US" sz="1600" b="1" dirty="0" smtClean="0">
                <a:effectLst/>
                <a:latin typeface="Century Gothic"/>
                <a:ea typeface="Calibri"/>
                <a:cs typeface="Arial"/>
              </a:rPr>
              <a:t> : Century Gothic-16-Bold</a:t>
            </a:r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57200" y="1276351"/>
            <a:ext cx="4040188" cy="3428999"/>
          </a:xfrm>
        </p:spPr>
        <p:txBody>
          <a:bodyPr>
            <a:normAutofit/>
          </a:bodyPr>
          <a:lstStyle>
            <a:lvl1pPr marL="0" indent="0">
              <a:buNone/>
              <a:defRPr lang="en-US" sz="1400" smtClean="0">
                <a:effectLst/>
              </a:defRPr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z="1400" dirty="0" smtClean="0">
                <a:effectLst/>
                <a:latin typeface="Century Gothic"/>
                <a:ea typeface="Calibri"/>
                <a:cs typeface="Arial"/>
              </a:rPr>
              <a:t>Text : Century Gothic-14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7" y="819150"/>
            <a:ext cx="4041775" cy="304800"/>
          </a:xfrm>
        </p:spPr>
        <p:txBody>
          <a:bodyPr anchor="ctr">
            <a:normAutofit/>
          </a:bodyPr>
          <a:lstStyle>
            <a:lvl1pPr marL="0" indent="0">
              <a:buNone/>
              <a:defRPr lang="en-US" sz="1600" b="1" smtClean="0">
                <a:effectLst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z="1600" b="1" dirty="0" err="1" smtClean="0">
                <a:effectLst/>
                <a:latin typeface="Century Gothic"/>
                <a:ea typeface="Calibri"/>
                <a:cs typeface="Arial"/>
              </a:rPr>
              <a:t>TiTle</a:t>
            </a:r>
            <a:r>
              <a:rPr lang="en-US" sz="1600" b="1" dirty="0" smtClean="0">
                <a:effectLst/>
                <a:latin typeface="Century Gothic"/>
                <a:ea typeface="Calibri"/>
                <a:cs typeface="Arial"/>
              </a:rPr>
              <a:t> : Century Gothic-16-Bold</a:t>
            </a:r>
            <a:endParaRPr lang="en-US" dirty="0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645027" y="1276350"/>
            <a:ext cx="4041775" cy="3429000"/>
          </a:xfrm>
        </p:spPr>
        <p:txBody>
          <a:bodyPr>
            <a:normAutofit/>
          </a:bodyPr>
          <a:lstStyle>
            <a:lvl1pPr marL="0" indent="0">
              <a:buNone/>
              <a:defRPr lang="en-US" sz="1400" smtClean="0">
                <a:effectLst/>
              </a:defRPr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z="1400" dirty="0" smtClean="0">
                <a:effectLst/>
                <a:latin typeface="Century Gothic"/>
                <a:ea typeface="Calibri"/>
                <a:cs typeface="Arial"/>
              </a:rPr>
              <a:t>Text : Century Gothic-14</a:t>
            </a:r>
            <a:endParaRPr lang="en-US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157097" y="4947106"/>
            <a:ext cx="2021911" cy="21544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200" baseline="30000" dirty="0">
                <a:solidFill>
                  <a:schemeClr val="bg1"/>
                </a:solidFill>
                <a:latin typeface="Century Gothic" panose="020B0502020202020204" pitchFamily="34" charset="0"/>
              </a:rPr>
              <a:t>© MAPNA </a:t>
            </a:r>
            <a:r>
              <a:rPr lang="en-US" sz="1200" baseline="30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Group, All rights reserved</a:t>
            </a:r>
            <a:endParaRPr lang="en-US" sz="1200" baseline="300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2" name="TextBox 11"/>
          <p:cNvSpPr txBox="1"/>
          <p:nvPr userDrawn="1"/>
        </p:nvSpPr>
        <p:spPr>
          <a:xfrm>
            <a:off x="4191000" y="4885552"/>
            <a:ext cx="762000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 rtl="0"/>
            <a:fld id="{96C66CB4-2EF4-479F-85FC-3A07F66E8D4B}" type="slidenum">
              <a:rPr lang="en-US" sz="1200" b="1" smtClean="0">
                <a:solidFill>
                  <a:schemeClr val="bg1"/>
                </a:solidFill>
                <a:latin typeface="Century Gothic" panose="020B0502020202020204" pitchFamily="34" charset="0"/>
                <a:cs typeface="B Nazanin" panose="00000400000000000000" pitchFamily="2" charset="-78"/>
              </a:rPr>
              <a:pPr algn="ctr" rtl="0"/>
              <a:t>‹#›</a:t>
            </a:fld>
            <a:endParaRPr lang="en-US" sz="1200" b="1" dirty="0">
              <a:solidFill>
                <a:schemeClr val="bg1"/>
              </a:solidFill>
              <a:latin typeface="Century Gothic" panose="020B0502020202020204" pitchFamily="34" charset="0"/>
              <a:cs typeface="B Nazanin" panose="00000400000000000000" pitchFamily="2" charset="-78"/>
            </a:endParaRP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 hasCustomPrompt="1"/>
          </p:nvPr>
        </p:nvSpPr>
        <p:spPr>
          <a:xfrm>
            <a:off x="381000" y="361950"/>
            <a:ext cx="7772400" cy="228600"/>
          </a:xfrm>
        </p:spPr>
        <p:txBody>
          <a:bodyPr anchor="ctr">
            <a:normAutofit/>
          </a:bodyPr>
          <a:lstStyle>
            <a:lvl1pPr marL="0" indent="0">
              <a:buNone/>
              <a:defRPr lang="en-US" sz="1200" b="1" smtClean="0">
                <a:effectLst/>
              </a:defRPr>
            </a:lvl1pPr>
          </a:lstStyle>
          <a:p>
            <a:pPr lvl="0"/>
            <a:r>
              <a:rPr lang="en-US" sz="1200" b="1" dirty="0" smtClean="0">
                <a:effectLst/>
                <a:latin typeface="Century Gothic"/>
                <a:ea typeface="Calibri"/>
                <a:cs typeface="Arial"/>
              </a:rPr>
              <a:t>Section - Century Gothic-12-Bold</a:t>
            </a:r>
            <a:endParaRPr lang="en-US" dirty="0"/>
          </a:p>
        </p:txBody>
      </p:sp>
      <p:sp>
        <p:nvSpPr>
          <p:cNvPr id="15" name="Text Placeholder 3"/>
          <p:cNvSpPr>
            <a:spLocks noGrp="1"/>
          </p:cNvSpPr>
          <p:nvPr>
            <p:ph type="body" sz="half" idx="13" hasCustomPrompt="1"/>
          </p:nvPr>
        </p:nvSpPr>
        <p:spPr>
          <a:xfrm>
            <a:off x="8077200" y="4891139"/>
            <a:ext cx="838200" cy="257949"/>
          </a:xfrm>
        </p:spPr>
        <p:txBody>
          <a:bodyPr anchor="ctr">
            <a:noAutofit/>
          </a:bodyPr>
          <a:lstStyle>
            <a:lvl1pPr marL="0" indent="0" algn="ctr" rtl="0">
              <a:buNone/>
              <a:defRPr sz="1000" b="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r>
              <a:rPr lang="en-US" sz="1200" baseline="30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1/1/2018</a:t>
            </a:r>
            <a:endParaRPr lang="en-US" sz="1400" dirty="0">
              <a:solidFill>
                <a:srgbClr val="000000"/>
              </a:solidFill>
              <a:latin typeface="Century Gothic" panose="020B0502020202020204" pitchFamily="34" charset="0"/>
              <a:cs typeface="Mitra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8194095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 - 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81000" y="89537"/>
            <a:ext cx="7772400" cy="224333"/>
          </a:xfrm>
        </p:spPr>
        <p:txBody>
          <a:bodyPr/>
          <a:lstStyle>
            <a:lvl1pPr>
              <a:defRPr lang="en-US" sz="1400" b="1" smtClean="0">
                <a:effectLst/>
              </a:defRPr>
            </a:lvl1pPr>
          </a:lstStyle>
          <a:p>
            <a:r>
              <a:rPr lang="en-US" sz="1400" b="1" dirty="0" smtClean="0">
                <a:effectLst/>
                <a:latin typeface="Century Gothic"/>
                <a:ea typeface="Calibri"/>
                <a:cs typeface="Arial"/>
              </a:rPr>
              <a:t>Subject - Century Gothic-14-Bold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81000" y="819150"/>
            <a:ext cx="8412480" cy="3962399"/>
          </a:xfrm>
        </p:spPr>
        <p:txBody>
          <a:bodyPr/>
          <a:lstStyle>
            <a:lvl1pPr marL="0" indent="0">
              <a:buNone/>
              <a:defRPr/>
            </a:lvl1pPr>
            <a:lvl2pPr marL="0" indent="0">
              <a:buNone/>
              <a:defRPr lang="en-US" sz="1400" smtClean="0">
                <a:effectLst/>
              </a:defRPr>
            </a:lvl2pPr>
          </a:lstStyle>
          <a:p>
            <a:pPr lvl="1"/>
            <a:r>
              <a:rPr lang="en-US" sz="1400" dirty="0" smtClean="0">
                <a:effectLst/>
                <a:latin typeface="Century Gothic"/>
                <a:ea typeface="Calibri"/>
                <a:cs typeface="Arial"/>
              </a:rPr>
              <a:t>Text : Century Gothic-14</a:t>
            </a:r>
            <a:endParaRPr lang="en-US" dirty="0" smtClean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157095" y="4947106"/>
            <a:ext cx="2021911" cy="21544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200" baseline="30000" dirty="0">
                <a:solidFill>
                  <a:schemeClr val="bg1"/>
                </a:solidFill>
                <a:latin typeface="Century Gothic" panose="020B0502020202020204" pitchFamily="34" charset="0"/>
              </a:rPr>
              <a:t>© MAPNA </a:t>
            </a:r>
            <a:r>
              <a:rPr lang="en-US" sz="1200" baseline="30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Group, All rights reserved</a:t>
            </a:r>
            <a:endParaRPr lang="en-US" sz="1200" baseline="300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3" hasCustomPrompt="1"/>
          </p:nvPr>
        </p:nvSpPr>
        <p:spPr>
          <a:xfrm>
            <a:off x="8077200" y="4891139"/>
            <a:ext cx="838200" cy="257949"/>
          </a:xfrm>
        </p:spPr>
        <p:txBody>
          <a:bodyPr anchor="ctr">
            <a:noAutofit/>
          </a:bodyPr>
          <a:lstStyle>
            <a:lvl1pPr marL="0" indent="0" algn="ctr" rtl="0">
              <a:buNone/>
              <a:defRPr sz="1000" b="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r>
              <a:rPr lang="en-US" sz="1200" baseline="30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1/1/2018</a:t>
            </a:r>
            <a:endParaRPr lang="en-US" sz="1400" dirty="0">
              <a:solidFill>
                <a:srgbClr val="000000"/>
              </a:solidFill>
              <a:latin typeface="Century Gothic" panose="020B0502020202020204" pitchFamily="34" charset="0"/>
              <a:cs typeface="Mitra" panose="00000400000000000000" pitchFamily="2" charset="-78"/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4191000" y="4885551"/>
            <a:ext cx="762000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 rtl="0"/>
            <a:fld id="{96C66CB4-2EF4-479F-85FC-3A07F66E8D4B}" type="slidenum">
              <a:rPr lang="en-US" sz="1200" b="1" smtClean="0">
                <a:solidFill>
                  <a:schemeClr val="bg1"/>
                </a:solidFill>
                <a:latin typeface="Century Gothic" panose="020B0502020202020204" pitchFamily="34" charset="0"/>
                <a:cs typeface="B Nazanin" panose="00000400000000000000" pitchFamily="2" charset="-78"/>
              </a:rPr>
              <a:pPr algn="ctr" rtl="0"/>
              <a:t>‹#›</a:t>
            </a:fld>
            <a:endParaRPr lang="en-US" sz="1200" b="1" dirty="0">
              <a:solidFill>
                <a:schemeClr val="bg1"/>
              </a:solidFill>
              <a:latin typeface="Century Gothic" panose="020B0502020202020204" pitchFamily="34" charset="0"/>
              <a:cs typeface="B Nazanin" panose="00000400000000000000" pitchFamily="2" charset="-78"/>
            </a:endParaRP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6" hasCustomPrompt="1"/>
          </p:nvPr>
        </p:nvSpPr>
        <p:spPr>
          <a:xfrm>
            <a:off x="381000" y="361950"/>
            <a:ext cx="7772400" cy="228600"/>
          </a:xfrm>
        </p:spPr>
        <p:txBody>
          <a:bodyPr anchor="ctr">
            <a:normAutofit/>
          </a:bodyPr>
          <a:lstStyle>
            <a:lvl1pPr marL="0" indent="0">
              <a:buNone/>
              <a:defRPr lang="en-US" sz="1200" b="1" smtClean="0">
                <a:effectLst/>
              </a:defRPr>
            </a:lvl1pPr>
          </a:lstStyle>
          <a:p>
            <a:pPr lvl="0"/>
            <a:r>
              <a:rPr lang="en-US" sz="1200" b="1" dirty="0" smtClean="0">
                <a:effectLst/>
                <a:latin typeface="Century Gothic"/>
                <a:ea typeface="Calibri"/>
                <a:cs typeface="Arial"/>
              </a:rPr>
              <a:t>Section - Century Gothic-12-Bold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9026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 - 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81000" y="89536"/>
            <a:ext cx="7772400" cy="228600"/>
          </a:xfrm>
        </p:spPr>
        <p:txBody>
          <a:bodyPr/>
          <a:lstStyle>
            <a:lvl1pPr>
              <a:defRPr lang="en-US" sz="1400" b="1" smtClean="0">
                <a:effectLst/>
              </a:defRPr>
            </a:lvl1pPr>
          </a:lstStyle>
          <a:p>
            <a:r>
              <a:rPr lang="en-US" sz="1400" b="1" dirty="0" smtClean="0">
                <a:effectLst/>
                <a:latin typeface="Century Gothic"/>
                <a:ea typeface="Calibri"/>
                <a:cs typeface="Arial"/>
              </a:rPr>
              <a:t>Subject - Century Gothic-14-Bold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381000" y="361950"/>
            <a:ext cx="7772400" cy="228600"/>
          </a:xfrm>
        </p:spPr>
        <p:txBody>
          <a:bodyPr anchor="ctr">
            <a:normAutofit/>
          </a:bodyPr>
          <a:lstStyle>
            <a:lvl1pPr marL="0" indent="0">
              <a:buNone/>
              <a:defRPr lang="en-US" sz="1200" b="1" smtClean="0">
                <a:effectLst/>
              </a:defRPr>
            </a:lvl1pPr>
          </a:lstStyle>
          <a:p>
            <a:pPr lvl="0"/>
            <a:r>
              <a:rPr lang="en-US" sz="1200" b="1" dirty="0" smtClean="0">
                <a:effectLst/>
                <a:latin typeface="Century Gothic"/>
                <a:ea typeface="Calibri"/>
                <a:cs typeface="Arial"/>
              </a:rPr>
              <a:t>Section - Century Gothic-12-Bold</a:t>
            </a:r>
            <a:endParaRPr lang="en-US" dirty="0"/>
          </a:p>
        </p:txBody>
      </p:sp>
      <p:sp>
        <p:nvSpPr>
          <p:cNvPr id="9" name="TextBox 8"/>
          <p:cNvSpPr txBox="1"/>
          <p:nvPr userDrawn="1"/>
        </p:nvSpPr>
        <p:spPr>
          <a:xfrm>
            <a:off x="157097" y="4947106"/>
            <a:ext cx="2021911" cy="21544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200" baseline="30000" dirty="0">
                <a:solidFill>
                  <a:schemeClr val="bg1"/>
                </a:solidFill>
                <a:latin typeface="Century Gothic" panose="020B0502020202020204" pitchFamily="34" charset="0"/>
              </a:rPr>
              <a:t>© MAPNA </a:t>
            </a:r>
            <a:r>
              <a:rPr lang="en-US" sz="1200" baseline="30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Group, All rights reserved</a:t>
            </a:r>
            <a:endParaRPr lang="en-US" sz="1200" baseline="300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1" name="TextBox 10"/>
          <p:cNvSpPr txBox="1"/>
          <p:nvPr userDrawn="1"/>
        </p:nvSpPr>
        <p:spPr>
          <a:xfrm>
            <a:off x="4191000" y="4885552"/>
            <a:ext cx="762000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 rtl="0"/>
            <a:fld id="{96C66CB4-2EF4-479F-85FC-3A07F66E8D4B}" type="slidenum">
              <a:rPr lang="en-US" sz="1200" b="1" smtClean="0">
                <a:solidFill>
                  <a:schemeClr val="bg1"/>
                </a:solidFill>
                <a:latin typeface="Century Gothic" panose="020B0502020202020204" pitchFamily="34" charset="0"/>
                <a:cs typeface="B Nazanin" panose="00000400000000000000" pitchFamily="2" charset="-78"/>
              </a:rPr>
              <a:pPr algn="ctr" rtl="0"/>
              <a:t>‹#›</a:t>
            </a:fld>
            <a:endParaRPr lang="en-US" sz="1200" b="1" dirty="0">
              <a:solidFill>
                <a:schemeClr val="bg1"/>
              </a:solidFill>
              <a:latin typeface="Century Gothic" panose="020B0502020202020204" pitchFamily="34" charset="0"/>
              <a:cs typeface="B Nazanin" panose="00000400000000000000" pitchFamily="2" charset="-78"/>
            </a:endParaRPr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 hasCustomPrompt="1"/>
          </p:nvPr>
        </p:nvSpPr>
        <p:spPr>
          <a:xfrm rot="16200000">
            <a:off x="2590800" y="-1390650"/>
            <a:ext cx="3886200" cy="8305800"/>
          </a:xfrm>
        </p:spPr>
        <p:txBody>
          <a:bodyPr>
            <a:normAutofit/>
          </a:bodyPr>
          <a:lstStyle>
            <a:lvl1pPr marL="0" indent="0">
              <a:buNone/>
              <a:defRPr lang="en-US" sz="1400" b="0" smtClean="0">
                <a:effectLst/>
              </a:defRPr>
            </a:lvl1pPr>
          </a:lstStyle>
          <a:p>
            <a:r>
              <a:rPr lang="en-US" sz="1400" dirty="0" smtClean="0">
                <a:effectLst/>
                <a:latin typeface="Century Gothic"/>
                <a:ea typeface="Calibri"/>
                <a:cs typeface="Arial"/>
              </a:rPr>
              <a:t>Text : Century Gothic-14</a:t>
            </a:r>
            <a:endParaRPr lang="en-US" sz="1100" dirty="0">
              <a:effectLst/>
              <a:latin typeface="Calibri"/>
              <a:ea typeface="Calibri"/>
              <a:cs typeface="Arial"/>
            </a:endParaRP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 hasCustomPrompt="1"/>
          </p:nvPr>
        </p:nvSpPr>
        <p:spPr>
          <a:xfrm>
            <a:off x="8077200" y="4891139"/>
            <a:ext cx="838200" cy="257949"/>
          </a:xfrm>
        </p:spPr>
        <p:txBody>
          <a:bodyPr anchor="ctr">
            <a:noAutofit/>
          </a:bodyPr>
          <a:lstStyle>
            <a:lvl1pPr marL="0" indent="0" algn="ctr" rtl="0">
              <a:buNone/>
              <a:defRPr sz="1000" b="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r>
              <a:rPr lang="en-US" sz="1200" baseline="30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1/1/2018</a:t>
            </a:r>
            <a:endParaRPr lang="en-US" sz="1400" dirty="0">
              <a:solidFill>
                <a:srgbClr val="000000"/>
              </a:solidFill>
              <a:latin typeface="Century Gothic" panose="020B0502020202020204" pitchFamily="34" charset="0"/>
              <a:cs typeface="Mitra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6765148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- 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19100" y="1123950"/>
            <a:ext cx="8305800" cy="1295400"/>
          </a:xfrm>
        </p:spPr>
        <p:txBody>
          <a:bodyPr anchor="ctr"/>
          <a:lstStyle>
            <a:lvl1pPr algn="ctr" rtl="0">
              <a:defRPr lang="en-US" sz="1800" b="1" smtClean="0">
                <a:effectLst/>
              </a:defRPr>
            </a:lvl1pPr>
          </a:lstStyle>
          <a:p>
            <a:r>
              <a:rPr lang="en-US" sz="1400" b="1" dirty="0">
                <a:effectLst/>
                <a:latin typeface="Century Gothic"/>
                <a:ea typeface="Calibri"/>
                <a:cs typeface="Arial"/>
              </a:rPr>
              <a:t>Subject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2876550"/>
            <a:ext cx="6400800" cy="131445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 b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z="1200" b="1" dirty="0">
                <a:latin typeface="Century Gothic" panose="020B0502020202020204" pitchFamily="34" charset="0"/>
                <a:cs typeface="Traffic" panose="00000500000000000000" pitchFamily="2" charset="-78"/>
              </a:rPr>
              <a:t>Section</a:t>
            </a:r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157095" y="4947106"/>
            <a:ext cx="2021911" cy="21544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200" baseline="30000" dirty="0">
                <a:solidFill>
                  <a:schemeClr val="bg1"/>
                </a:solidFill>
                <a:latin typeface="Century Gothic" panose="020B0502020202020204" pitchFamily="34" charset="0"/>
              </a:rPr>
              <a:t>© MAPNA Group, All rights reserved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4191000" y="4885551"/>
            <a:ext cx="762000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 rtl="0"/>
            <a:fld id="{96C66CB4-2EF4-479F-85FC-3A07F66E8D4B}" type="slidenum">
              <a:rPr lang="en-US" sz="1200" b="1" smtClean="0">
                <a:solidFill>
                  <a:schemeClr val="bg1"/>
                </a:solidFill>
                <a:latin typeface="Century Gothic" panose="020B0502020202020204" pitchFamily="34" charset="0"/>
                <a:cs typeface="B Nazanin" panose="00000400000000000000" pitchFamily="2" charset="-78"/>
              </a:rPr>
              <a:pPr algn="ctr" rtl="0"/>
              <a:t>‹#›</a:t>
            </a:fld>
            <a:endParaRPr lang="en-US" sz="1200" b="1" dirty="0">
              <a:solidFill>
                <a:schemeClr val="bg1"/>
              </a:solidFill>
              <a:latin typeface="Century Gothic" panose="020B0502020202020204" pitchFamily="34" charset="0"/>
              <a:cs typeface="B Nazanin" panose="00000400000000000000" pitchFamily="2" charset="-78"/>
            </a:endParaRP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3" hasCustomPrompt="1"/>
          </p:nvPr>
        </p:nvSpPr>
        <p:spPr>
          <a:xfrm>
            <a:off x="8077200" y="4891139"/>
            <a:ext cx="838200" cy="257949"/>
          </a:xfrm>
        </p:spPr>
        <p:txBody>
          <a:bodyPr anchor="ctr">
            <a:noAutofit/>
          </a:bodyPr>
          <a:lstStyle>
            <a:lvl1pPr marL="0" indent="0" algn="ctr" rtl="0">
              <a:buNone/>
              <a:defRPr sz="1000" b="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r>
              <a:rPr lang="en-US" sz="1200" baseline="30000" dirty="0">
                <a:solidFill>
                  <a:schemeClr val="bg1"/>
                </a:solidFill>
                <a:latin typeface="Century Gothic" panose="020B0502020202020204" pitchFamily="34" charset="0"/>
              </a:rPr>
              <a:t>1/1/2018</a:t>
            </a:r>
            <a:endParaRPr lang="en-US" sz="1400" dirty="0">
              <a:solidFill>
                <a:srgbClr val="000000"/>
              </a:solidFill>
              <a:latin typeface="Century Gothic" panose="020B0502020202020204" pitchFamily="34" charset="0"/>
              <a:cs typeface="Mitra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3928956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- 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81000" y="89537"/>
            <a:ext cx="7772400" cy="224333"/>
          </a:xfrm>
        </p:spPr>
        <p:txBody>
          <a:bodyPr/>
          <a:lstStyle>
            <a:lvl1pPr>
              <a:defRPr lang="en-US" sz="1400" b="1" smtClean="0">
                <a:effectLst/>
              </a:defRPr>
            </a:lvl1pPr>
          </a:lstStyle>
          <a:p>
            <a:r>
              <a:rPr lang="en-US" sz="1400" b="1" dirty="0">
                <a:effectLst/>
                <a:latin typeface="Century Gothic"/>
                <a:ea typeface="Calibri"/>
                <a:cs typeface="Arial"/>
              </a:rPr>
              <a:t>Subject - Century Gothic-14-Bold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81000" y="1123949"/>
            <a:ext cx="8412480" cy="3657600"/>
          </a:xfrm>
        </p:spPr>
        <p:txBody>
          <a:bodyPr/>
          <a:lstStyle>
            <a:lvl1pPr marL="0" indent="0">
              <a:buNone/>
              <a:defRPr/>
            </a:lvl1pPr>
            <a:lvl2pPr marL="0" indent="0">
              <a:buNone/>
              <a:defRPr lang="en-US" sz="1400" smtClean="0">
                <a:effectLst/>
              </a:defRPr>
            </a:lvl2pPr>
          </a:lstStyle>
          <a:p>
            <a:pPr lvl="1"/>
            <a:r>
              <a:rPr lang="en-US" sz="1400" dirty="0">
                <a:effectLst/>
                <a:latin typeface="Century Gothic"/>
                <a:ea typeface="Calibri"/>
                <a:cs typeface="Arial"/>
              </a:rPr>
              <a:t>Text : Century Gothic-14</a:t>
            </a:r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157095" y="4947106"/>
            <a:ext cx="2021911" cy="21544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200" baseline="30000" dirty="0">
                <a:solidFill>
                  <a:schemeClr val="bg1"/>
                </a:solidFill>
                <a:latin typeface="Century Gothic" panose="020B0502020202020204" pitchFamily="34" charset="0"/>
              </a:rPr>
              <a:t>© MAPNA Group, All rights reserved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3" hasCustomPrompt="1"/>
          </p:nvPr>
        </p:nvSpPr>
        <p:spPr>
          <a:xfrm>
            <a:off x="8077200" y="4891139"/>
            <a:ext cx="838200" cy="257949"/>
          </a:xfrm>
        </p:spPr>
        <p:txBody>
          <a:bodyPr anchor="ctr">
            <a:noAutofit/>
          </a:bodyPr>
          <a:lstStyle>
            <a:lvl1pPr marL="0" indent="0" algn="ctr" rtl="0">
              <a:buNone/>
              <a:defRPr sz="1000" b="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r>
              <a:rPr lang="en-US" sz="1200" baseline="30000" dirty="0">
                <a:solidFill>
                  <a:schemeClr val="bg1"/>
                </a:solidFill>
                <a:latin typeface="Century Gothic" panose="020B0502020202020204" pitchFamily="34" charset="0"/>
              </a:rPr>
              <a:t>1/1/2018</a:t>
            </a:r>
            <a:endParaRPr lang="en-US" sz="1400" dirty="0">
              <a:solidFill>
                <a:srgbClr val="000000"/>
              </a:solidFill>
              <a:latin typeface="Century Gothic" panose="020B0502020202020204" pitchFamily="34" charset="0"/>
              <a:cs typeface="Mitra" panose="00000400000000000000" pitchFamily="2" charset="-78"/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4191000" y="4885551"/>
            <a:ext cx="762000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 rtl="0"/>
            <a:fld id="{96C66CB4-2EF4-479F-85FC-3A07F66E8D4B}" type="slidenum">
              <a:rPr lang="en-US" sz="1200" b="1" smtClean="0">
                <a:solidFill>
                  <a:schemeClr val="bg1"/>
                </a:solidFill>
                <a:latin typeface="Century Gothic" panose="020B0502020202020204" pitchFamily="34" charset="0"/>
                <a:cs typeface="B Nazanin" panose="00000400000000000000" pitchFamily="2" charset="-78"/>
              </a:rPr>
              <a:pPr algn="ctr" rtl="0"/>
              <a:t>‹#›</a:t>
            </a:fld>
            <a:endParaRPr lang="en-US" sz="1200" b="1" dirty="0">
              <a:solidFill>
                <a:schemeClr val="bg1"/>
              </a:solidFill>
              <a:latin typeface="Century Gothic" panose="020B0502020202020204" pitchFamily="34" charset="0"/>
              <a:cs typeface="B Nazanin" panose="00000400000000000000" pitchFamily="2" charset="-78"/>
            </a:endParaRP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5" hasCustomPrompt="1"/>
          </p:nvPr>
        </p:nvSpPr>
        <p:spPr>
          <a:xfrm>
            <a:off x="381000" y="819150"/>
            <a:ext cx="8412480" cy="228600"/>
          </a:xfrm>
        </p:spPr>
        <p:txBody>
          <a:bodyPr anchor="ctr">
            <a:noAutofit/>
          </a:bodyPr>
          <a:lstStyle>
            <a:lvl1pPr marL="0" indent="0">
              <a:buNone/>
              <a:defRPr lang="en-US" sz="1600" b="1" smtClean="0">
                <a:effectLst/>
              </a:defRPr>
            </a:lvl1pPr>
          </a:lstStyle>
          <a:p>
            <a:pPr lvl="0"/>
            <a:r>
              <a:rPr lang="en-US" sz="1600" b="1" dirty="0" err="1">
                <a:effectLst/>
                <a:latin typeface="Century Gothic"/>
                <a:ea typeface="Calibri"/>
                <a:cs typeface="Arial"/>
              </a:rPr>
              <a:t>TiTle</a:t>
            </a:r>
            <a:r>
              <a:rPr lang="en-US" sz="1600" b="1" dirty="0">
                <a:effectLst/>
                <a:latin typeface="Century Gothic"/>
                <a:ea typeface="Calibri"/>
                <a:cs typeface="Arial"/>
              </a:rPr>
              <a:t> : Century Gothic-16-Bold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6" hasCustomPrompt="1"/>
          </p:nvPr>
        </p:nvSpPr>
        <p:spPr>
          <a:xfrm>
            <a:off x="381000" y="361950"/>
            <a:ext cx="7772400" cy="228600"/>
          </a:xfrm>
        </p:spPr>
        <p:txBody>
          <a:bodyPr anchor="ctr">
            <a:normAutofit/>
          </a:bodyPr>
          <a:lstStyle>
            <a:lvl1pPr marL="0" indent="0">
              <a:buNone/>
              <a:defRPr lang="en-US" sz="1200" b="1" smtClean="0">
                <a:effectLst/>
              </a:defRPr>
            </a:lvl1pPr>
          </a:lstStyle>
          <a:p>
            <a:pPr lvl="0"/>
            <a:r>
              <a:rPr lang="en-US" sz="1200" b="1" dirty="0">
                <a:effectLst/>
                <a:latin typeface="Century Gothic"/>
                <a:ea typeface="Calibri"/>
                <a:cs typeface="Arial"/>
              </a:rPr>
              <a:t>Section - Century Gothic-12-Bold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23617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 - 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81000" y="89537"/>
            <a:ext cx="7772400" cy="224333"/>
          </a:xfrm>
        </p:spPr>
        <p:txBody>
          <a:bodyPr/>
          <a:lstStyle>
            <a:lvl1pPr>
              <a:defRPr lang="en-US" sz="1400" b="1" smtClean="0">
                <a:effectLst/>
              </a:defRPr>
            </a:lvl1pPr>
          </a:lstStyle>
          <a:p>
            <a:r>
              <a:rPr lang="en-US" sz="1400" b="1" dirty="0">
                <a:effectLst/>
                <a:latin typeface="Century Gothic"/>
                <a:ea typeface="Calibri"/>
                <a:cs typeface="Arial"/>
              </a:rPr>
              <a:t>Subject - Century Gothic-14-Bold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81000" y="819150"/>
            <a:ext cx="8412480" cy="3962399"/>
          </a:xfrm>
        </p:spPr>
        <p:txBody>
          <a:bodyPr/>
          <a:lstStyle>
            <a:lvl1pPr marL="0" indent="0">
              <a:buNone/>
              <a:defRPr/>
            </a:lvl1pPr>
            <a:lvl2pPr marL="0" indent="0">
              <a:buNone/>
              <a:defRPr lang="en-US" sz="1400" smtClean="0">
                <a:effectLst/>
              </a:defRPr>
            </a:lvl2pPr>
          </a:lstStyle>
          <a:p>
            <a:pPr lvl="1"/>
            <a:r>
              <a:rPr lang="en-US" sz="1400" dirty="0">
                <a:effectLst/>
                <a:latin typeface="Century Gothic"/>
                <a:ea typeface="Calibri"/>
                <a:cs typeface="Arial"/>
              </a:rPr>
              <a:t>Text : Century Gothic-14</a:t>
            </a:r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157095" y="4947106"/>
            <a:ext cx="2021911" cy="21544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200" baseline="30000" dirty="0">
                <a:solidFill>
                  <a:schemeClr val="bg1"/>
                </a:solidFill>
                <a:latin typeface="Century Gothic" panose="020B0502020202020204" pitchFamily="34" charset="0"/>
              </a:rPr>
              <a:t>© MAPNA Group, All rights reserved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3" hasCustomPrompt="1"/>
          </p:nvPr>
        </p:nvSpPr>
        <p:spPr>
          <a:xfrm>
            <a:off x="8077200" y="4891139"/>
            <a:ext cx="838200" cy="257949"/>
          </a:xfrm>
        </p:spPr>
        <p:txBody>
          <a:bodyPr anchor="ctr">
            <a:noAutofit/>
          </a:bodyPr>
          <a:lstStyle>
            <a:lvl1pPr marL="0" indent="0" algn="ctr" rtl="0">
              <a:buNone/>
              <a:defRPr sz="1000" b="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r>
              <a:rPr lang="en-US" sz="1200" baseline="30000" dirty="0">
                <a:solidFill>
                  <a:schemeClr val="bg1"/>
                </a:solidFill>
                <a:latin typeface="Century Gothic" panose="020B0502020202020204" pitchFamily="34" charset="0"/>
              </a:rPr>
              <a:t>1/1/2018</a:t>
            </a:r>
            <a:endParaRPr lang="en-US" sz="1400" dirty="0">
              <a:solidFill>
                <a:srgbClr val="000000"/>
              </a:solidFill>
              <a:latin typeface="Century Gothic" panose="020B0502020202020204" pitchFamily="34" charset="0"/>
              <a:cs typeface="Mitra" panose="00000400000000000000" pitchFamily="2" charset="-78"/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4191000" y="4885551"/>
            <a:ext cx="762000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 rtl="0"/>
            <a:fld id="{96C66CB4-2EF4-479F-85FC-3A07F66E8D4B}" type="slidenum">
              <a:rPr lang="en-US" sz="1200" b="1" smtClean="0">
                <a:solidFill>
                  <a:schemeClr val="bg1"/>
                </a:solidFill>
                <a:latin typeface="Century Gothic" panose="020B0502020202020204" pitchFamily="34" charset="0"/>
                <a:cs typeface="B Nazanin" panose="00000400000000000000" pitchFamily="2" charset="-78"/>
              </a:rPr>
              <a:pPr algn="ctr" rtl="0"/>
              <a:t>‹#›</a:t>
            </a:fld>
            <a:endParaRPr lang="en-US" sz="1200" b="1" dirty="0">
              <a:solidFill>
                <a:schemeClr val="bg1"/>
              </a:solidFill>
              <a:latin typeface="Century Gothic" panose="020B0502020202020204" pitchFamily="34" charset="0"/>
              <a:cs typeface="B Nazanin" panose="00000400000000000000" pitchFamily="2" charset="-78"/>
            </a:endParaRP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6" hasCustomPrompt="1"/>
          </p:nvPr>
        </p:nvSpPr>
        <p:spPr>
          <a:xfrm>
            <a:off x="381000" y="361950"/>
            <a:ext cx="7772400" cy="228600"/>
          </a:xfrm>
        </p:spPr>
        <p:txBody>
          <a:bodyPr anchor="ctr">
            <a:normAutofit/>
          </a:bodyPr>
          <a:lstStyle>
            <a:lvl1pPr marL="0" indent="0">
              <a:buNone/>
              <a:defRPr lang="en-US" sz="1200" b="1" smtClean="0">
                <a:effectLst/>
              </a:defRPr>
            </a:lvl1pPr>
          </a:lstStyle>
          <a:p>
            <a:pPr lvl="0"/>
            <a:r>
              <a:rPr lang="en-US" sz="1200" b="1" dirty="0">
                <a:effectLst/>
                <a:latin typeface="Century Gothic"/>
                <a:ea typeface="Calibri"/>
                <a:cs typeface="Arial"/>
              </a:rPr>
              <a:t>Section - Century Gothic-12-Bold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0036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- 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81000" y="89536"/>
            <a:ext cx="7772400" cy="228600"/>
          </a:xfrm>
        </p:spPr>
        <p:txBody>
          <a:bodyPr/>
          <a:lstStyle>
            <a:lvl1pPr>
              <a:defRPr lang="en-US" sz="1400" b="1" smtClean="0">
                <a:effectLst/>
              </a:defRPr>
            </a:lvl1pPr>
          </a:lstStyle>
          <a:p>
            <a:r>
              <a:rPr lang="en-US" sz="1400" b="1" dirty="0">
                <a:effectLst/>
                <a:latin typeface="Century Gothic"/>
                <a:ea typeface="Calibri"/>
                <a:cs typeface="Arial"/>
              </a:rPr>
              <a:t>Subject - Century Gothic-14-Bold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819150"/>
            <a:ext cx="4038600" cy="3809999"/>
          </a:xfrm>
        </p:spPr>
        <p:txBody>
          <a:bodyPr>
            <a:normAutofit/>
          </a:bodyPr>
          <a:lstStyle>
            <a:lvl1pPr marL="0" indent="0">
              <a:buNone/>
              <a:defRPr lang="en-US" sz="1400" smtClean="0">
                <a:effectLst/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z="1400" dirty="0">
                <a:effectLst/>
                <a:latin typeface="Century Gothic"/>
                <a:ea typeface="Calibri"/>
                <a:cs typeface="Arial"/>
              </a:rPr>
              <a:t>Text : Century Gothic-14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48200" y="819150"/>
            <a:ext cx="4038600" cy="3775075"/>
          </a:xfrm>
        </p:spPr>
        <p:txBody>
          <a:bodyPr>
            <a:normAutofit/>
          </a:bodyPr>
          <a:lstStyle>
            <a:lvl1pPr marL="0" indent="0">
              <a:buNone/>
              <a:defRPr lang="en-US" sz="1400" smtClean="0">
                <a:effectLst/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z="1400" dirty="0">
                <a:effectLst/>
                <a:latin typeface="Century Gothic"/>
                <a:ea typeface="Calibri"/>
                <a:cs typeface="Arial"/>
              </a:rPr>
              <a:t>Text : Century Gothic-14</a:t>
            </a:r>
            <a:endParaRPr lang="en-US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157095" y="4947106"/>
            <a:ext cx="2021911" cy="21544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200" baseline="30000" dirty="0">
                <a:solidFill>
                  <a:schemeClr val="bg1"/>
                </a:solidFill>
                <a:latin typeface="Century Gothic" panose="020B0502020202020204" pitchFamily="34" charset="0"/>
              </a:rPr>
              <a:t>© MAPNA Group, All rights reserved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4191000" y="4885551"/>
            <a:ext cx="762000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 rtl="0"/>
            <a:fld id="{96C66CB4-2EF4-479F-85FC-3A07F66E8D4B}" type="slidenum">
              <a:rPr lang="en-US" sz="1200" b="1" smtClean="0">
                <a:solidFill>
                  <a:schemeClr val="bg1"/>
                </a:solidFill>
                <a:latin typeface="Century Gothic" panose="020B0502020202020204" pitchFamily="34" charset="0"/>
                <a:cs typeface="B Nazanin" panose="00000400000000000000" pitchFamily="2" charset="-78"/>
              </a:rPr>
              <a:pPr algn="ctr" rtl="0"/>
              <a:t>‹#›</a:t>
            </a:fld>
            <a:endParaRPr lang="en-US" sz="1200" b="1" dirty="0">
              <a:solidFill>
                <a:schemeClr val="bg1"/>
              </a:solidFill>
              <a:latin typeface="Century Gothic" panose="020B0502020202020204" pitchFamily="34" charset="0"/>
              <a:cs typeface="B Nazanin" panose="00000400000000000000" pitchFamily="2" charset="-78"/>
            </a:endParaRP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4" hasCustomPrompt="1"/>
          </p:nvPr>
        </p:nvSpPr>
        <p:spPr>
          <a:xfrm>
            <a:off x="381000" y="361950"/>
            <a:ext cx="7772400" cy="228600"/>
          </a:xfrm>
        </p:spPr>
        <p:txBody>
          <a:bodyPr anchor="ctr">
            <a:normAutofit/>
          </a:bodyPr>
          <a:lstStyle>
            <a:lvl1pPr marL="0" indent="0">
              <a:buNone/>
              <a:defRPr lang="en-US" sz="1200" b="1" smtClean="0">
                <a:effectLst/>
              </a:defRPr>
            </a:lvl1pPr>
          </a:lstStyle>
          <a:p>
            <a:pPr lvl="0"/>
            <a:r>
              <a:rPr lang="en-US" sz="1200" b="1" dirty="0">
                <a:effectLst/>
                <a:latin typeface="Century Gothic"/>
                <a:ea typeface="Calibri"/>
                <a:cs typeface="Arial"/>
              </a:rPr>
              <a:t>Section - Century Gothic-12-Bold</a:t>
            </a:r>
            <a:endParaRPr lang="en-US" dirty="0"/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13" hasCustomPrompt="1"/>
          </p:nvPr>
        </p:nvSpPr>
        <p:spPr>
          <a:xfrm>
            <a:off x="8077200" y="4891139"/>
            <a:ext cx="838200" cy="257949"/>
          </a:xfrm>
        </p:spPr>
        <p:txBody>
          <a:bodyPr anchor="ctr">
            <a:noAutofit/>
          </a:bodyPr>
          <a:lstStyle>
            <a:lvl1pPr marL="0" indent="0" algn="ctr" rtl="0">
              <a:buNone/>
              <a:defRPr sz="1000" b="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r>
              <a:rPr lang="en-US" sz="1200" baseline="30000" dirty="0">
                <a:solidFill>
                  <a:schemeClr val="bg1"/>
                </a:solidFill>
                <a:latin typeface="Century Gothic" panose="020B0502020202020204" pitchFamily="34" charset="0"/>
              </a:rPr>
              <a:t>1/1/2018</a:t>
            </a:r>
            <a:endParaRPr lang="en-US" sz="1400" dirty="0">
              <a:solidFill>
                <a:srgbClr val="000000"/>
              </a:solidFill>
              <a:latin typeface="Century Gothic" panose="020B0502020202020204" pitchFamily="34" charset="0"/>
              <a:cs typeface="Mitra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4373525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- 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81000" y="89536"/>
            <a:ext cx="7772400" cy="228600"/>
          </a:xfrm>
        </p:spPr>
        <p:txBody>
          <a:bodyPr/>
          <a:lstStyle>
            <a:lvl1pPr>
              <a:defRPr lang="en-US" sz="1400" b="1" smtClean="0">
                <a:effectLst/>
              </a:defRPr>
            </a:lvl1pPr>
          </a:lstStyle>
          <a:p>
            <a:r>
              <a:rPr lang="en-US" sz="1400" b="1" dirty="0">
                <a:effectLst/>
                <a:latin typeface="Century Gothic"/>
                <a:ea typeface="Calibri"/>
                <a:cs typeface="Arial"/>
              </a:rPr>
              <a:t>Subject - Century Gothic-14-Bold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819150"/>
            <a:ext cx="4040188" cy="304800"/>
          </a:xfrm>
        </p:spPr>
        <p:txBody>
          <a:bodyPr anchor="ctr">
            <a:normAutofit/>
          </a:bodyPr>
          <a:lstStyle>
            <a:lvl1pPr marL="0" indent="0">
              <a:buNone/>
              <a:defRPr lang="en-US" sz="1600" b="1" smtClean="0">
                <a:effectLst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z="1600" b="1" dirty="0" err="1">
                <a:effectLst/>
                <a:latin typeface="Century Gothic"/>
                <a:ea typeface="Calibri"/>
                <a:cs typeface="Arial"/>
              </a:rPr>
              <a:t>TiTle</a:t>
            </a:r>
            <a:r>
              <a:rPr lang="en-US" sz="1600" b="1" dirty="0">
                <a:effectLst/>
                <a:latin typeface="Century Gothic"/>
                <a:ea typeface="Calibri"/>
                <a:cs typeface="Arial"/>
              </a:rPr>
              <a:t> : Century Gothic-16-Bold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57200" y="1276350"/>
            <a:ext cx="4040188" cy="3428999"/>
          </a:xfrm>
        </p:spPr>
        <p:txBody>
          <a:bodyPr>
            <a:normAutofit/>
          </a:bodyPr>
          <a:lstStyle>
            <a:lvl1pPr marL="0" indent="0">
              <a:buNone/>
              <a:defRPr lang="en-US" sz="1400" smtClean="0">
                <a:effectLst/>
              </a:defRPr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z="1400" dirty="0">
                <a:effectLst/>
                <a:latin typeface="Century Gothic"/>
                <a:ea typeface="Calibri"/>
                <a:cs typeface="Arial"/>
              </a:rPr>
              <a:t>Text : Century Gothic-14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819150"/>
            <a:ext cx="4041775" cy="304800"/>
          </a:xfrm>
        </p:spPr>
        <p:txBody>
          <a:bodyPr anchor="ctr">
            <a:normAutofit/>
          </a:bodyPr>
          <a:lstStyle>
            <a:lvl1pPr marL="0" indent="0">
              <a:buNone/>
              <a:defRPr lang="en-US" sz="1600" b="1" smtClean="0">
                <a:effectLst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z="1600" b="1" dirty="0" err="1">
                <a:effectLst/>
                <a:latin typeface="Century Gothic"/>
                <a:ea typeface="Calibri"/>
                <a:cs typeface="Arial"/>
              </a:rPr>
              <a:t>TiTle</a:t>
            </a:r>
            <a:r>
              <a:rPr lang="en-US" sz="1600" b="1" dirty="0">
                <a:effectLst/>
                <a:latin typeface="Century Gothic"/>
                <a:ea typeface="Calibri"/>
                <a:cs typeface="Arial"/>
              </a:rPr>
              <a:t> : Century Gothic-16-Bold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645025" y="1276350"/>
            <a:ext cx="4041775" cy="3429000"/>
          </a:xfrm>
        </p:spPr>
        <p:txBody>
          <a:bodyPr>
            <a:normAutofit/>
          </a:bodyPr>
          <a:lstStyle>
            <a:lvl1pPr marL="0" indent="0">
              <a:buNone/>
              <a:defRPr lang="en-US" sz="1400" smtClean="0">
                <a:effectLst/>
              </a:defRPr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z="1400" dirty="0">
                <a:effectLst/>
                <a:latin typeface="Century Gothic"/>
                <a:ea typeface="Calibri"/>
                <a:cs typeface="Arial"/>
              </a:rPr>
              <a:t>Text : Century Gothic-14</a:t>
            </a:r>
            <a:endParaRPr lang="en-US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157095" y="4947106"/>
            <a:ext cx="2021911" cy="21544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200" baseline="30000" dirty="0">
                <a:solidFill>
                  <a:schemeClr val="bg1"/>
                </a:solidFill>
                <a:latin typeface="Century Gothic" panose="020B0502020202020204" pitchFamily="34" charset="0"/>
              </a:rPr>
              <a:t>© MAPNA Group, All rights reserved</a:t>
            </a:r>
          </a:p>
        </p:txBody>
      </p:sp>
      <p:sp>
        <p:nvSpPr>
          <p:cNvPr id="12" name="TextBox 11"/>
          <p:cNvSpPr txBox="1"/>
          <p:nvPr userDrawn="1"/>
        </p:nvSpPr>
        <p:spPr>
          <a:xfrm>
            <a:off x="4191000" y="4885551"/>
            <a:ext cx="762000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 rtl="0"/>
            <a:fld id="{96C66CB4-2EF4-479F-85FC-3A07F66E8D4B}" type="slidenum">
              <a:rPr lang="en-US" sz="1200" b="1" smtClean="0">
                <a:solidFill>
                  <a:schemeClr val="bg1"/>
                </a:solidFill>
                <a:latin typeface="Century Gothic" panose="020B0502020202020204" pitchFamily="34" charset="0"/>
                <a:cs typeface="B Nazanin" panose="00000400000000000000" pitchFamily="2" charset="-78"/>
              </a:rPr>
              <a:pPr algn="ctr" rtl="0"/>
              <a:t>‹#›</a:t>
            </a:fld>
            <a:endParaRPr lang="en-US" sz="1200" b="1" dirty="0">
              <a:solidFill>
                <a:schemeClr val="bg1"/>
              </a:solidFill>
              <a:latin typeface="Century Gothic" panose="020B0502020202020204" pitchFamily="34" charset="0"/>
              <a:cs typeface="B Nazanin" panose="00000400000000000000" pitchFamily="2" charset="-78"/>
            </a:endParaRP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 hasCustomPrompt="1"/>
          </p:nvPr>
        </p:nvSpPr>
        <p:spPr>
          <a:xfrm>
            <a:off x="381000" y="361950"/>
            <a:ext cx="7772400" cy="228600"/>
          </a:xfrm>
        </p:spPr>
        <p:txBody>
          <a:bodyPr anchor="ctr">
            <a:normAutofit/>
          </a:bodyPr>
          <a:lstStyle>
            <a:lvl1pPr marL="0" indent="0">
              <a:buNone/>
              <a:defRPr lang="en-US" sz="1200" b="1" smtClean="0">
                <a:effectLst/>
              </a:defRPr>
            </a:lvl1pPr>
          </a:lstStyle>
          <a:p>
            <a:pPr lvl="0"/>
            <a:r>
              <a:rPr lang="en-US" sz="1200" b="1" dirty="0">
                <a:effectLst/>
                <a:latin typeface="Century Gothic"/>
                <a:ea typeface="Calibri"/>
                <a:cs typeface="Arial"/>
              </a:rPr>
              <a:t>Section - Century Gothic-12-Bold</a:t>
            </a:r>
            <a:endParaRPr lang="en-US" dirty="0"/>
          </a:p>
        </p:txBody>
      </p:sp>
      <p:sp>
        <p:nvSpPr>
          <p:cNvPr id="15" name="Text Placeholder 3"/>
          <p:cNvSpPr>
            <a:spLocks noGrp="1"/>
          </p:cNvSpPr>
          <p:nvPr>
            <p:ph type="body" sz="half" idx="13" hasCustomPrompt="1"/>
          </p:nvPr>
        </p:nvSpPr>
        <p:spPr>
          <a:xfrm>
            <a:off x="8077200" y="4891139"/>
            <a:ext cx="838200" cy="257949"/>
          </a:xfrm>
        </p:spPr>
        <p:txBody>
          <a:bodyPr anchor="ctr">
            <a:noAutofit/>
          </a:bodyPr>
          <a:lstStyle>
            <a:lvl1pPr marL="0" indent="0" algn="ctr" rtl="0">
              <a:buNone/>
              <a:defRPr sz="1000" b="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r>
              <a:rPr lang="en-US" sz="1200" baseline="30000" dirty="0">
                <a:solidFill>
                  <a:schemeClr val="bg1"/>
                </a:solidFill>
                <a:latin typeface="Century Gothic" panose="020B0502020202020204" pitchFamily="34" charset="0"/>
              </a:rPr>
              <a:t>1/1/2018</a:t>
            </a:r>
            <a:endParaRPr lang="en-US" sz="1400" dirty="0">
              <a:solidFill>
                <a:srgbClr val="000000"/>
              </a:solidFill>
              <a:latin typeface="Century Gothic" panose="020B0502020202020204" pitchFamily="34" charset="0"/>
              <a:cs typeface="Mitra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564321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 - 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81000" y="89536"/>
            <a:ext cx="7772400" cy="228600"/>
          </a:xfrm>
        </p:spPr>
        <p:txBody>
          <a:bodyPr/>
          <a:lstStyle>
            <a:lvl1pPr>
              <a:defRPr lang="en-US" sz="1400" b="1" smtClean="0">
                <a:effectLst/>
              </a:defRPr>
            </a:lvl1pPr>
          </a:lstStyle>
          <a:p>
            <a:r>
              <a:rPr lang="en-US" sz="1400" b="1" dirty="0">
                <a:effectLst/>
                <a:latin typeface="Century Gothic"/>
                <a:ea typeface="Calibri"/>
                <a:cs typeface="Arial"/>
              </a:rPr>
              <a:t>Subject - Century Gothic-14-Bold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381000" y="361950"/>
            <a:ext cx="7772400" cy="228600"/>
          </a:xfrm>
        </p:spPr>
        <p:txBody>
          <a:bodyPr anchor="ctr">
            <a:normAutofit/>
          </a:bodyPr>
          <a:lstStyle>
            <a:lvl1pPr marL="0" indent="0">
              <a:buNone/>
              <a:defRPr lang="en-US" sz="1200" b="1" smtClean="0">
                <a:effectLst/>
              </a:defRPr>
            </a:lvl1pPr>
          </a:lstStyle>
          <a:p>
            <a:pPr lvl="0"/>
            <a:r>
              <a:rPr lang="en-US" sz="1200" b="1" dirty="0">
                <a:effectLst/>
                <a:latin typeface="Century Gothic"/>
                <a:ea typeface="Calibri"/>
                <a:cs typeface="Arial"/>
              </a:rPr>
              <a:t>Section - Century Gothic-12-Bold</a:t>
            </a:r>
            <a:endParaRPr lang="en-US" dirty="0"/>
          </a:p>
        </p:txBody>
      </p:sp>
      <p:sp>
        <p:nvSpPr>
          <p:cNvPr id="9" name="TextBox 8"/>
          <p:cNvSpPr txBox="1"/>
          <p:nvPr userDrawn="1"/>
        </p:nvSpPr>
        <p:spPr>
          <a:xfrm>
            <a:off x="157095" y="4947106"/>
            <a:ext cx="2021911" cy="21544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200" baseline="30000" dirty="0">
                <a:solidFill>
                  <a:schemeClr val="bg1"/>
                </a:solidFill>
                <a:latin typeface="Century Gothic" panose="020B0502020202020204" pitchFamily="34" charset="0"/>
              </a:rPr>
              <a:t>© MAPNA Group, All rights reserved</a:t>
            </a:r>
          </a:p>
        </p:txBody>
      </p:sp>
      <p:sp>
        <p:nvSpPr>
          <p:cNvPr id="11" name="TextBox 10"/>
          <p:cNvSpPr txBox="1"/>
          <p:nvPr userDrawn="1"/>
        </p:nvSpPr>
        <p:spPr>
          <a:xfrm>
            <a:off x="4191000" y="4885551"/>
            <a:ext cx="762000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 rtl="0"/>
            <a:fld id="{96C66CB4-2EF4-479F-85FC-3A07F66E8D4B}" type="slidenum">
              <a:rPr lang="en-US" sz="1200" b="1" smtClean="0">
                <a:solidFill>
                  <a:schemeClr val="bg1"/>
                </a:solidFill>
                <a:latin typeface="Century Gothic" panose="020B0502020202020204" pitchFamily="34" charset="0"/>
                <a:cs typeface="B Nazanin" panose="00000400000000000000" pitchFamily="2" charset="-78"/>
              </a:rPr>
              <a:pPr algn="ctr" rtl="0"/>
              <a:t>‹#›</a:t>
            </a:fld>
            <a:endParaRPr lang="en-US" sz="1200" b="1" dirty="0">
              <a:solidFill>
                <a:schemeClr val="bg1"/>
              </a:solidFill>
              <a:latin typeface="Century Gothic" panose="020B0502020202020204" pitchFamily="34" charset="0"/>
              <a:cs typeface="B Nazanin" panose="00000400000000000000" pitchFamily="2" charset="-78"/>
            </a:endParaRPr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 hasCustomPrompt="1"/>
          </p:nvPr>
        </p:nvSpPr>
        <p:spPr>
          <a:xfrm rot="16200000">
            <a:off x="2590800" y="-1390650"/>
            <a:ext cx="3886200" cy="8305800"/>
          </a:xfrm>
        </p:spPr>
        <p:txBody>
          <a:bodyPr>
            <a:normAutofit/>
          </a:bodyPr>
          <a:lstStyle>
            <a:lvl1pPr marL="0" indent="0">
              <a:buNone/>
              <a:defRPr lang="en-US" sz="1400" b="0" smtClean="0">
                <a:effectLst/>
              </a:defRPr>
            </a:lvl1pPr>
          </a:lstStyle>
          <a:p>
            <a:r>
              <a:rPr lang="en-US" sz="1400" dirty="0">
                <a:effectLst/>
                <a:latin typeface="Century Gothic"/>
                <a:ea typeface="Calibri"/>
                <a:cs typeface="Arial"/>
              </a:rPr>
              <a:t>Text : Century Gothic-14</a:t>
            </a:r>
            <a:endParaRPr lang="en-US" sz="1100" dirty="0">
              <a:effectLst/>
              <a:latin typeface="Calibri"/>
              <a:ea typeface="Calibri"/>
              <a:cs typeface="Arial"/>
            </a:endParaRP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 hasCustomPrompt="1"/>
          </p:nvPr>
        </p:nvSpPr>
        <p:spPr>
          <a:xfrm>
            <a:off x="8077200" y="4891139"/>
            <a:ext cx="838200" cy="257949"/>
          </a:xfrm>
        </p:spPr>
        <p:txBody>
          <a:bodyPr anchor="ctr">
            <a:noAutofit/>
          </a:bodyPr>
          <a:lstStyle>
            <a:lvl1pPr marL="0" indent="0" algn="ctr" rtl="0">
              <a:buNone/>
              <a:defRPr sz="1000" b="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r>
              <a:rPr lang="en-US" sz="1200" baseline="30000" dirty="0">
                <a:solidFill>
                  <a:schemeClr val="bg1"/>
                </a:solidFill>
                <a:latin typeface="Century Gothic" panose="020B0502020202020204" pitchFamily="34" charset="0"/>
              </a:rPr>
              <a:t>1/1/2018</a:t>
            </a:r>
            <a:endParaRPr lang="en-US" sz="1400" dirty="0">
              <a:solidFill>
                <a:srgbClr val="000000"/>
              </a:solidFill>
              <a:latin typeface="Century Gothic" panose="020B0502020202020204" pitchFamily="34" charset="0"/>
              <a:cs typeface="Mitra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1909755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- F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19100" y="1123950"/>
            <a:ext cx="8305800" cy="1295400"/>
          </a:xfrm>
        </p:spPr>
        <p:txBody>
          <a:bodyPr anchor="ctr"/>
          <a:lstStyle>
            <a:lvl1pPr algn="ctr">
              <a:defRPr sz="2400"/>
            </a:lvl1pPr>
          </a:lstStyle>
          <a:p>
            <a:r>
              <a:rPr lang="fa-IR" dirty="0"/>
              <a:t>عنوان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2876550"/>
            <a:ext cx="6400800" cy="131445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800" b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a-IR" dirty="0"/>
              <a:t>زير عنوان</a:t>
            </a:r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157095" y="4947106"/>
            <a:ext cx="2021911" cy="21544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200" baseline="30000" dirty="0">
                <a:solidFill>
                  <a:schemeClr val="bg1"/>
                </a:solidFill>
                <a:latin typeface="Century Gothic" panose="020B0502020202020204" pitchFamily="34" charset="0"/>
              </a:rPr>
              <a:t>© MAPNA Group, All rights reserved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4191000" y="4885551"/>
            <a:ext cx="762000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 rtl="0"/>
            <a:fld id="{96C66CB4-2EF4-479F-85FC-3A07F66E8D4B}" type="slidenum">
              <a:rPr lang="en-US" sz="1200" b="1" smtClean="0">
                <a:solidFill>
                  <a:schemeClr val="bg1"/>
                </a:solidFill>
                <a:latin typeface="Century Gothic" panose="020B0502020202020204" pitchFamily="34" charset="0"/>
                <a:cs typeface="B Nazanin" panose="00000400000000000000" pitchFamily="2" charset="-78"/>
              </a:rPr>
              <a:pPr algn="ctr" rtl="0"/>
              <a:t>‹#›</a:t>
            </a:fld>
            <a:endParaRPr lang="en-US" sz="1200" b="1" dirty="0">
              <a:solidFill>
                <a:schemeClr val="bg1"/>
              </a:solidFill>
              <a:latin typeface="Century Gothic" panose="020B0502020202020204" pitchFamily="34" charset="0"/>
              <a:cs typeface="B Nazanin" panose="00000400000000000000" pitchFamily="2" charset="-78"/>
            </a:endParaRP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3" hasCustomPrompt="1"/>
          </p:nvPr>
        </p:nvSpPr>
        <p:spPr>
          <a:xfrm>
            <a:off x="8077200" y="4891139"/>
            <a:ext cx="838200" cy="257949"/>
          </a:xfrm>
        </p:spPr>
        <p:txBody>
          <a:bodyPr anchor="ctr">
            <a:noAutofit/>
          </a:bodyPr>
          <a:lstStyle>
            <a:lvl1pPr marL="0" indent="0" algn="ctr" rtl="0">
              <a:buNone/>
              <a:defRPr sz="1000" b="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r>
              <a:rPr lang="en-US" sz="1200" baseline="30000" dirty="0">
                <a:solidFill>
                  <a:schemeClr val="bg1"/>
                </a:solidFill>
                <a:latin typeface="Century Gothic" panose="020B0502020202020204" pitchFamily="34" charset="0"/>
              </a:rPr>
              <a:t>1/1/2018</a:t>
            </a:r>
            <a:endParaRPr lang="en-US" sz="1400" dirty="0">
              <a:solidFill>
                <a:srgbClr val="000000"/>
              </a:solidFill>
              <a:latin typeface="Century Gothic" panose="020B0502020202020204" pitchFamily="34" charset="0"/>
              <a:cs typeface="Mitra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5480927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- F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81000" y="89537"/>
            <a:ext cx="7772400" cy="224333"/>
          </a:xfrm>
        </p:spPr>
        <p:txBody>
          <a:bodyPr/>
          <a:lstStyle>
            <a:lvl1pPr>
              <a:defRPr lang="en-US" sz="1400" b="1" smtClean="0">
                <a:effectLst/>
              </a:defRPr>
            </a:lvl1pPr>
          </a:lstStyle>
          <a:p>
            <a:r>
              <a:rPr lang="fa-IR" sz="1400" b="1" dirty="0">
                <a:effectLst/>
                <a:latin typeface="Century Gothic"/>
                <a:ea typeface="Calibri"/>
                <a:cs typeface="B Mitra"/>
              </a:rPr>
              <a:t>عنوان:</a:t>
            </a:r>
            <a:r>
              <a:rPr lang="fa-IR" sz="1400" b="1" dirty="0">
                <a:effectLst/>
                <a:ea typeface="Calibri"/>
                <a:cs typeface="Century Gothic"/>
              </a:rPr>
              <a:t> </a:t>
            </a:r>
            <a:r>
              <a:rPr lang="fa-IR" sz="1400" b="1" dirty="0">
                <a:effectLst/>
                <a:latin typeface="Century Gothic"/>
                <a:ea typeface="Calibri"/>
                <a:cs typeface="B Mitra"/>
              </a:rPr>
              <a:t> </a:t>
            </a:r>
            <a:r>
              <a:rPr lang="en-US" sz="1400" b="1" dirty="0">
                <a:effectLst/>
                <a:latin typeface="Century Gothic"/>
                <a:ea typeface="Calibri"/>
                <a:cs typeface="B Mitra"/>
              </a:rPr>
              <a:t>B Mitra-14-Bold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81000" y="1123949"/>
            <a:ext cx="8412480" cy="3657600"/>
          </a:xfrm>
        </p:spPr>
        <p:txBody>
          <a:bodyPr/>
          <a:lstStyle>
            <a:lvl1pPr marL="0" indent="0" rtl="1">
              <a:buNone/>
              <a:defRPr lang="en-US" sz="1000">
                <a:effectLst/>
              </a:defRPr>
            </a:lvl1pPr>
            <a:lvl2pPr marL="0" indent="0">
              <a:buNone/>
              <a:defRPr/>
            </a:lvl2pPr>
          </a:lstStyle>
          <a:p>
            <a:pPr rtl="1"/>
            <a:r>
              <a:rPr lang="fa-IR" sz="1400" dirty="0">
                <a:effectLst/>
                <a:latin typeface="Century Gothic"/>
                <a:ea typeface="Calibri"/>
                <a:cs typeface="B Mitra"/>
              </a:rPr>
              <a:t>متن:</a:t>
            </a:r>
            <a:r>
              <a:rPr lang="fa-IR" sz="1400" dirty="0">
                <a:effectLst/>
                <a:latin typeface="+mn-lt"/>
                <a:ea typeface="Calibri"/>
                <a:cs typeface="Century Gothic"/>
              </a:rPr>
              <a:t> </a:t>
            </a:r>
            <a:r>
              <a:rPr lang="fa-IR" sz="1400" dirty="0">
                <a:effectLst/>
                <a:latin typeface="Century Gothic"/>
                <a:ea typeface="Calibri"/>
                <a:cs typeface="B Mitra"/>
              </a:rPr>
              <a:t> </a:t>
            </a:r>
            <a:r>
              <a:rPr lang="en-US" sz="1400" dirty="0">
                <a:effectLst/>
                <a:latin typeface="Century Gothic"/>
                <a:ea typeface="Calibri"/>
                <a:cs typeface="B Mitra"/>
              </a:rPr>
              <a:t>B Mitra-14</a:t>
            </a:r>
            <a:endParaRPr lang="en-US" sz="1100" dirty="0">
              <a:effectLst/>
              <a:latin typeface="+mn-lt"/>
              <a:ea typeface="Calibri"/>
              <a:cs typeface="Arial"/>
            </a:endParaRPr>
          </a:p>
        </p:txBody>
      </p:sp>
      <p:sp>
        <p:nvSpPr>
          <p:cNvPr id="7" name="TextBox 6"/>
          <p:cNvSpPr txBox="1"/>
          <p:nvPr userDrawn="1"/>
        </p:nvSpPr>
        <p:spPr>
          <a:xfrm>
            <a:off x="157095" y="4947106"/>
            <a:ext cx="2021911" cy="21544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200" baseline="30000" dirty="0">
                <a:solidFill>
                  <a:schemeClr val="bg1"/>
                </a:solidFill>
                <a:latin typeface="Century Gothic" panose="020B0502020202020204" pitchFamily="34" charset="0"/>
              </a:rPr>
              <a:t>© MAPNA Group, All rights reserved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3" hasCustomPrompt="1"/>
          </p:nvPr>
        </p:nvSpPr>
        <p:spPr>
          <a:xfrm>
            <a:off x="8077200" y="4891139"/>
            <a:ext cx="838200" cy="257949"/>
          </a:xfrm>
        </p:spPr>
        <p:txBody>
          <a:bodyPr anchor="ctr">
            <a:noAutofit/>
          </a:bodyPr>
          <a:lstStyle>
            <a:lvl1pPr marL="0" indent="0" algn="ctr" rtl="0">
              <a:buNone/>
              <a:defRPr sz="1000" b="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r>
              <a:rPr lang="en-US" sz="1200" baseline="30000" dirty="0">
                <a:solidFill>
                  <a:schemeClr val="bg1"/>
                </a:solidFill>
                <a:latin typeface="Century Gothic" panose="020B0502020202020204" pitchFamily="34" charset="0"/>
              </a:rPr>
              <a:t>1/1/2018</a:t>
            </a:r>
            <a:endParaRPr lang="en-US" sz="1400" dirty="0">
              <a:solidFill>
                <a:srgbClr val="000000"/>
              </a:solidFill>
              <a:latin typeface="Century Gothic" panose="020B0502020202020204" pitchFamily="34" charset="0"/>
              <a:cs typeface="Mitra" panose="00000400000000000000" pitchFamily="2" charset="-78"/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4191000" y="4885551"/>
            <a:ext cx="762000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 rtl="0"/>
            <a:fld id="{96C66CB4-2EF4-479F-85FC-3A07F66E8D4B}" type="slidenum">
              <a:rPr lang="en-US" sz="1200" b="1" smtClean="0">
                <a:solidFill>
                  <a:schemeClr val="bg1"/>
                </a:solidFill>
                <a:latin typeface="Century Gothic" panose="020B0502020202020204" pitchFamily="34" charset="0"/>
                <a:cs typeface="B Nazanin" panose="00000400000000000000" pitchFamily="2" charset="-78"/>
              </a:rPr>
              <a:pPr algn="ctr" rtl="0"/>
              <a:t>‹#›</a:t>
            </a:fld>
            <a:endParaRPr lang="en-US" sz="1200" b="1" dirty="0">
              <a:solidFill>
                <a:schemeClr val="bg1"/>
              </a:solidFill>
              <a:latin typeface="Century Gothic" panose="020B0502020202020204" pitchFamily="34" charset="0"/>
              <a:cs typeface="B Nazanin" panose="00000400000000000000" pitchFamily="2" charset="-78"/>
            </a:endParaRP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6" hasCustomPrompt="1"/>
          </p:nvPr>
        </p:nvSpPr>
        <p:spPr>
          <a:xfrm>
            <a:off x="381000" y="361950"/>
            <a:ext cx="7772400" cy="228600"/>
          </a:xfrm>
        </p:spPr>
        <p:txBody>
          <a:bodyPr anchor="ctr">
            <a:normAutofit/>
          </a:bodyPr>
          <a:lstStyle>
            <a:lvl1pPr marL="0" indent="0">
              <a:buNone/>
              <a:defRPr lang="en-US" sz="1200" b="1" smtClean="0">
                <a:effectLst/>
              </a:defRPr>
            </a:lvl1pPr>
          </a:lstStyle>
          <a:p>
            <a:pPr lvl="0"/>
            <a:r>
              <a:rPr lang="fa-IR" sz="1200" b="1" dirty="0">
                <a:effectLst/>
                <a:latin typeface="Century Gothic"/>
                <a:ea typeface="Calibri"/>
                <a:cs typeface="B Mitra"/>
              </a:rPr>
              <a:t>زير عنوان:</a:t>
            </a:r>
            <a:r>
              <a:rPr lang="fa-IR" sz="1200" b="1" dirty="0">
                <a:effectLst/>
                <a:ea typeface="Calibri"/>
                <a:cs typeface="Century Gothic"/>
              </a:rPr>
              <a:t> </a:t>
            </a:r>
            <a:r>
              <a:rPr lang="fa-IR" sz="1200" b="1" dirty="0">
                <a:effectLst/>
                <a:latin typeface="Century Gothic"/>
                <a:ea typeface="Calibri"/>
                <a:cs typeface="B Mitra"/>
              </a:rPr>
              <a:t> </a:t>
            </a:r>
            <a:r>
              <a:rPr lang="en-US" sz="1200" b="1" dirty="0">
                <a:effectLst/>
                <a:latin typeface="Century Gothic"/>
                <a:ea typeface="Calibri"/>
                <a:cs typeface="B Mitra"/>
              </a:rPr>
              <a:t>B Mitra-12-Bold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7" hasCustomPrompt="1"/>
          </p:nvPr>
        </p:nvSpPr>
        <p:spPr>
          <a:xfrm>
            <a:off x="381000" y="742950"/>
            <a:ext cx="8412480" cy="304800"/>
          </a:xfrm>
        </p:spPr>
        <p:txBody>
          <a:bodyPr anchor="ctr"/>
          <a:lstStyle>
            <a:lvl1pPr marL="0" indent="0" rtl="1">
              <a:buNone/>
              <a:defRPr lang="en-US" sz="1050" dirty="0">
                <a:effectLst/>
                <a:ea typeface="Calibri"/>
                <a:cs typeface="B Mitra" panose="00000400000000000000" pitchFamily="2" charset="-78"/>
              </a:defRPr>
            </a:lvl1pPr>
          </a:lstStyle>
          <a:p>
            <a:pPr rtl="1"/>
            <a:r>
              <a:rPr lang="fa-IR" sz="1600" b="1" dirty="0">
                <a:effectLst/>
                <a:latin typeface="Century Gothic"/>
                <a:ea typeface="Calibri"/>
                <a:cs typeface="B Mitra"/>
              </a:rPr>
              <a:t>تيتر:</a:t>
            </a:r>
            <a:r>
              <a:rPr lang="fa-IR" sz="1600" b="1" dirty="0">
                <a:effectLst/>
                <a:latin typeface="+mn-lt"/>
                <a:ea typeface="Calibri"/>
                <a:cs typeface="Century Gothic"/>
              </a:rPr>
              <a:t> </a:t>
            </a:r>
            <a:r>
              <a:rPr lang="fa-IR" sz="1600" b="1" dirty="0">
                <a:effectLst/>
                <a:latin typeface="Century Gothic"/>
                <a:ea typeface="Calibri"/>
                <a:cs typeface="B Mitra"/>
              </a:rPr>
              <a:t> </a:t>
            </a:r>
            <a:r>
              <a:rPr lang="en-US" sz="1600" b="1" dirty="0">
                <a:effectLst/>
                <a:latin typeface="Century Gothic"/>
                <a:ea typeface="Calibri"/>
                <a:cs typeface="B Mitra"/>
              </a:rPr>
              <a:t>B Mitra-16-Bold</a:t>
            </a:r>
            <a:endParaRPr lang="en-US" sz="1100" dirty="0">
              <a:effectLst/>
              <a:latin typeface="+mn-lt"/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444748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 - F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81000" y="89537"/>
            <a:ext cx="7772400" cy="224333"/>
          </a:xfrm>
        </p:spPr>
        <p:txBody>
          <a:bodyPr/>
          <a:lstStyle/>
          <a:p>
            <a:r>
              <a:rPr lang="fa-IR" dirty="0"/>
              <a:t>عنوان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81000" y="819150"/>
            <a:ext cx="8412480" cy="3962399"/>
          </a:xfrm>
        </p:spPr>
        <p:txBody>
          <a:bodyPr/>
          <a:lstStyle>
            <a:lvl1pPr marL="0" indent="0">
              <a:buNone/>
              <a:defRPr/>
            </a:lvl1pPr>
            <a:lvl2pPr marL="0" indent="0">
              <a:buNone/>
              <a:defRPr/>
            </a:lvl2pPr>
          </a:lstStyle>
          <a:p>
            <a:pPr lvl="1"/>
            <a:r>
              <a:rPr lang="fa-IR" dirty="0"/>
              <a:t>متن</a:t>
            </a:r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157095" y="4947106"/>
            <a:ext cx="2021911" cy="21544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200" baseline="30000" dirty="0">
                <a:solidFill>
                  <a:schemeClr val="bg1"/>
                </a:solidFill>
                <a:latin typeface="Century Gothic" panose="020B0502020202020204" pitchFamily="34" charset="0"/>
              </a:rPr>
              <a:t>© MAPNA Group, All rights reserved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3" hasCustomPrompt="1"/>
          </p:nvPr>
        </p:nvSpPr>
        <p:spPr>
          <a:xfrm>
            <a:off x="8077200" y="4891139"/>
            <a:ext cx="838200" cy="257949"/>
          </a:xfrm>
        </p:spPr>
        <p:txBody>
          <a:bodyPr anchor="ctr">
            <a:noAutofit/>
          </a:bodyPr>
          <a:lstStyle>
            <a:lvl1pPr marL="0" indent="0" algn="ctr" rtl="0">
              <a:buNone/>
              <a:defRPr sz="1000" b="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r>
              <a:rPr lang="en-US" sz="1200" baseline="30000" dirty="0">
                <a:solidFill>
                  <a:schemeClr val="bg1"/>
                </a:solidFill>
                <a:latin typeface="Century Gothic" panose="020B0502020202020204" pitchFamily="34" charset="0"/>
              </a:rPr>
              <a:t>1/1/2018</a:t>
            </a:r>
            <a:endParaRPr lang="en-US" sz="1400" dirty="0">
              <a:solidFill>
                <a:srgbClr val="000000"/>
              </a:solidFill>
              <a:latin typeface="Century Gothic" panose="020B0502020202020204" pitchFamily="34" charset="0"/>
              <a:cs typeface="Mitra" panose="00000400000000000000" pitchFamily="2" charset="-78"/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4191000" y="4885551"/>
            <a:ext cx="762000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 rtl="0"/>
            <a:fld id="{96C66CB4-2EF4-479F-85FC-3A07F66E8D4B}" type="slidenum">
              <a:rPr lang="en-US" sz="1200" b="1" smtClean="0">
                <a:solidFill>
                  <a:schemeClr val="bg1"/>
                </a:solidFill>
                <a:latin typeface="Century Gothic" panose="020B0502020202020204" pitchFamily="34" charset="0"/>
                <a:cs typeface="B Nazanin" panose="00000400000000000000" pitchFamily="2" charset="-78"/>
              </a:rPr>
              <a:pPr algn="ctr" rtl="0"/>
              <a:t>‹#›</a:t>
            </a:fld>
            <a:endParaRPr lang="en-US" sz="1200" b="1" dirty="0">
              <a:solidFill>
                <a:schemeClr val="bg1"/>
              </a:solidFill>
              <a:latin typeface="Century Gothic" panose="020B0502020202020204" pitchFamily="34" charset="0"/>
              <a:cs typeface="B Nazanin" panose="00000400000000000000" pitchFamily="2" charset="-78"/>
            </a:endParaRP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6" hasCustomPrompt="1"/>
          </p:nvPr>
        </p:nvSpPr>
        <p:spPr>
          <a:xfrm>
            <a:off x="381000" y="361950"/>
            <a:ext cx="7772400" cy="228600"/>
          </a:xfrm>
        </p:spPr>
        <p:txBody>
          <a:bodyPr anchor="ctr">
            <a:normAutofit/>
          </a:bodyPr>
          <a:lstStyle>
            <a:lvl1pPr marL="0" indent="0">
              <a:buNone/>
              <a:defRPr sz="1200" b="1"/>
            </a:lvl1pPr>
          </a:lstStyle>
          <a:p>
            <a:pPr lvl="0"/>
            <a:r>
              <a:rPr lang="fa-IR" dirty="0"/>
              <a:t>زير عنوان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81528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- 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81000" y="89536"/>
            <a:ext cx="7772400" cy="228600"/>
          </a:xfrm>
        </p:spPr>
        <p:txBody>
          <a:bodyPr/>
          <a:lstStyle>
            <a:lvl1pPr>
              <a:defRPr lang="en-US" sz="1400" b="1" smtClean="0">
                <a:effectLst/>
              </a:defRPr>
            </a:lvl1pPr>
          </a:lstStyle>
          <a:p>
            <a:r>
              <a:rPr lang="en-US" sz="1400" b="1" dirty="0" smtClean="0">
                <a:effectLst/>
                <a:latin typeface="Century Gothic"/>
                <a:ea typeface="Calibri"/>
                <a:cs typeface="Arial"/>
              </a:rPr>
              <a:t>Subject - Century Gothic-14-Bold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819150"/>
            <a:ext cx="4038600" cy="3809999"/>
          </a:xfrm>
        </p:spPr>
        <p:txBody>
          <a:bodyPr>
            <a:normAutofit/>
          </a:bodyPr>
          <a:lstStyle>
            <a:lvl1pPr marL="0" indent="0">
              <a:buNone/>
              <a:defRPr lang="en-US" sz="1400" smtClean="0">
                <a:effectLst/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z="1400" dirty="0" smtClean="0">
                <a:effectLst/>
                <a:latin typeface="Century Gothic"/>
                <a:ea typeface="Calibri"/>
                <a:cs typeface="Arial"/>
              </a:rPr>
              <a:t>Text : Century Gothic-14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48200" y="819150"/>
            <a:ext cx="4038600" cy="3775075"/>
          </a:xfrm>
        </p:spPr>
        <p:txBody>
          <a:bodyPr>
            <a:normAutofit/>
          </a:bodyPr>
          <a:lstStyle>
            <a:lvl1pPr marL="0" indent="0">
              <a:buNone/>
              <a:defRPr lang="en-US" sz="1400" smtClean="0">
                <a:effectLst/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z="1400" dirty="0" smtClean="0">
                <a:effectLst/>
                <a:latin typeface="Century Gothic"/>
                <a:ea typeface="Calibri"/>
                <a:cs typeface="Arial"/>
              </a:rPr>
              <a:t>Text : Century Gothic-14</a:t>
            </a:r>
            <a:endParaRPr lang="en-US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157095" y="4947106"/>
            <a:ext cx="2021911" cy="21544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200" baseline="30000" dirty="0">
                <a:solidFill>
                  <a:schemeClr val="bg1"/>
                </a:solidFill>
                <a:latin typeface="Century Gothic" panose="020B0502020202020204" pitchFamily="34" charset="0"/>
              </a:rPr>
              <a:t>© MAPNA </a:t>
            </a:r>
            <a:r>
              <a:rPr lang="en-US" sz="1200" baseline="30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Group, All rights reserved</a:t>
            </a:r>
            <a:endParaRPr lang="en-US" sz="1200" baseline="300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0" name="TextBox 9"/>
          <p:cNvSpPr txBox="1"/>
          <p:nvPr userDrawn="1"/>
        </p:nvSpPr>
        <p:spPr>
          <a:xfrm>
            <a:off x="4191000" y="4885551"/>
            <a:ext cx="762000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 rtl="0"/>
            <a:fld id="{96C66CB4-2EF4-479F-85FC-3A07F66E8D4B}" type="slidenum">
              <a:rPr lang="en-US" sz="1200" b="1" smtClean="0">
                <a:solidFill>
                  <a:schemeClr val="bg1"/>
                </a:solidFill>
                <a:latin typeface="Century Gothic" panose="020B0502020202020204" pitchFamily="34" charset="0"/>
                <a:cs typeface="B Nazanin" panose="00000400000000000000" pitchFamily="2" charset="-78"/>
              </a:rPr>
              <a:pPr algn="ctr" rtl="0"/>
              <a:t>‹#›</a:t>
            </a:fld>
            <a:endParaRPr lang="en-US" sz="1200" b="1" dirty="0">
              <a:solidFill>
                <a:schemeClr val="bg1"/>
              </a:solidFill>
              <a:latin typeface="Century Gothic" panose="020B0502020202020204" pitchFamily="34" charset="0"/>
              <a:cs typeface="B Nazanin" panose="00000400000000000000" pitchFamily="2" charset="-78"/>
            </a:endParaRP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4" hasCustomPrompt="1"/>
          </p:nvPr>
        </p:nvSpPr>
        <p:spPr>
          <a:xfrm>
            <a:off x="381000" y="361950"/>
            <a:ext cx="7772400" cy="228600"/>
          </a:xfrm>
        </p:spPr>
        <p:txBody>
          <a:bodyPr anchor="ctr">
            <a:normAutofit/>
          </a:bodyPr>
          <a:lstStyle>
            <a:lvl1pPr marL="0" indent="0">
              <a:buNone/>
              <a:defRPr lang="en-US" sz="1200" b="1" smtClean="0">
                <a:effectLst/>
              </a:defRPr>
            </a:lvl1pPr>
          </a:lstStyle>
          <a:p>
            <a:pPr lvl="0"/>
            <a:r>
              <a:rPr lang="en-US" sz="1200" b="1" dirty="0" smtClean="0">
                <a:effectLst/>
                <a:latin typeface="Century Gothic"/>
                <a:ea typeface="Calibri"/>
                <a:cs typeface="Arial"/>
              </a:rPr>
              <a:t>Section - Century Gothic-12-Bold</a:t>
            </a:r>
            <a:endParaRPr lang="en-US" dirty="0"/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13" hasCustomPrompt="1"/>
          </p:nvPr>
        </p:nvSpPr>
        <p:spPr>
          <a:xfrm>
            <a:off x="8077200" y="4891139"/>
            <a:ext cx="838200" cy="257949"/>
          </a:xfrm>
        </p:spPr>
        <p:txBody>
          <a:bodyPr anchor="ctr">
            <a:noAutofit/>
          </a:bodyPr>
          <a:lstStyle>
            <a:lvl1pPr marL="0" indent="0" algn="ctr" rtl="0">
              <a:buNone/>
              <a:defRPr sz="1000" b="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r>
              <a:rPr lang="en-US" sz="1200" baseline="30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1/1/2018</a:t>
            </a:r>
            <a:endParaRPr lang="en-US" sz="1400" dirty="0">
              <a:solidFill>
                <a:srgbClr val="000000"/>
              </a:solidFill>
              <a:latin typeface="Century Gothic" panose="020B0502020202020204" pitchFamily="34" charset="0"/>
              <a:cs typeface="Mitra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6567626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- F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81000" y="89536"/>
            <a:ext cx="7772400" cy="228600"/>
          </a:xfrm>
        </p:spPr>
        <p:txBody>
          <a:bodyPr/>
          <a:lstStyle/>
          <a:p>
            <a:r>
              <a:rPr lang="fa-IR" dirty="0"/>
              <a:t>عنوان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819150"/>
            <a:ext cx="4038600" cy="380999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a-IR" dirty="0"/>
              <a:t>متن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48200" y="819150"/>
            <a:ext cx="4038600" cy="3775075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a-IR" dirty="0"/>
              <a:t>متن</a:t>
            </a:r>
            <a:endParaRPr lang="en-US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157095" y="4947106"/>
            <a:ext cx="2021911" cy="21544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200" baseline="30000" dirty="0">
                <a:solidFill>
                  <a:schemeClr val="bg1"/>
                </a:solidFill>
                <a:latin typeface="Century Gothic" panose="020B0502020202020204" pitchFamily="34" charset="0"/>
              </a:rPr>
              <a:t>© MAPNA Group, All rights reserved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4191000" y="4885551"/>
            <a:ext cx="762000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 rtl="0"/>
            <a:fld id="{96C66CB4-2EF4-479F-85FC-3A07F66E8D4B}" type="slidenum">
              <a:rPr lang="en-US" sz="1200" b="1" smtClean="0">
                <a:solidFill>
                  <a:schemeClr val="bg1"/>
                </a:solidFill>
                <a:latin typeface="Century Gothic" panose="020B0502020202020204" pitchFamily="34" charset="0"/>
                <a:cs typeface="B Nazanin" panose="00000400000000000000" pitchFamily="2" charset="-78"/>
              </a:rPr>
              <a:pPr algn="ctr" rtl="0"/>
              <a:t>‹#›</a:t>
            </a:fld>
            <a:endParaRPr lang="en-US" sz="1200" b="1" dirty="0">
              <a:solidFill>
                <a:schemeClr val="bg1"/>
              </a:solidFill>
              <a:latin typeface="Century Gothic" panose="020B0502020202020204" pitchFamily="34" charset="0"/>
              <a:cs typeface="B Nazanin" panose="00000400000000000000" pitchFamily="2" charset="-78"/>
            </a:endParaRP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4" hasCustomPrompt="1"/>
          </p:nvPr>
        </p:nvSpPr>
        <p:spPr>
          <a:xfrm>
            <a:off x="381000" y="361950"/>
            <a:ext cx="7772400" cy="228600"/>
          </a:xfrm>
        </p:spPr>
        <p:txBody>
          <a:bodyPr anchor="ctr">
            <a:normAutofit/>
          </a:bodyPr>
          <a:lstStyle>
            <a:lvl1pPr marL="0" indent="0">
              <a:buNone/>
              <a:defRPr sz="1200" b="1"/>
            </a:lvl1pPr>
          </a:lstStyle>
          <a:p>
            <a:pPr lvl="0"/>
            <a:r>
              <a:rPr lang="fa-IR" dirty="0"/>
              <a:t>زير عنوان</a:t>
            </a:r>
            <a:endParaRPr lang="en-US" dirty="0"/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13" hasCustomPrompt="1"/>
          </p:nvPr>
        </p:nvSpPr>
        <p:spPr>
          <a:xfrm>
            <a:off x="8077200" y="4891139"/>
            <a:ext cx="838200" cy="257949"/>
          </a:xfrm>
        </p:spPr>
        <p:txBody>
          <a:bodyPr anchor="ctr">
            <a:noAutofit/>
          </a:bodyPr>
          <a:lstStyle>
            <a:lvl1pPr marL="0" indent="0" algn="ctr" rtl="0">
              <a:buNone/>
              <a:defRPr sz="1000" b="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r>
              <a:rPr lang="en-US" sz="1200" baseline="30000" dirty="0">
                <a:solidFill>
                  <a:schemeClr val="bg1"/>
                </a:solidFill>
                <a:latin typeface="Century Gothic" panose="020B0502020202020204" pitchFamily="34" charset="0"/>
              </a:rPr>
              <a:t>1/1/2018</a:t>
            </a:r>
            <a:endParaRPr lang="en-US" sz="1400" dirty="0">
              <a:solidFill>
                <a:srgbClr val="000000"/>
              </a:solidFill>
              <a:latin typeface="Century Gothic" panose="020B0502020202020204" pitchFamily="34" charset="0"/>
              <a:cs typeface="Mitra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493066291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- F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81000" y="89536"/>
            <a:ext cx="7772400" cy="228600"/>
          </a:xfrm>
        </p:spPr>
        <p:txBody>
          <a:bodyPr/>
          <a:lstStyle>
            <a:lvl1pPr>
              <a:defRPr/>
            </a:lvl1pPr>
          </a:lstStyle>
          <a:p>
            <a:r>
              <a:rPr lang="fa-IR" dirty="0"/>
              <a:t>عنوان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819150"/>
            <a:ext cx="4040188" cy="304800"/>
          </a:xfrm>
        </p:spPr>
        <p:txBody>
          <a:bodyPr anchor="ctr">
            <a:normAutofit/>
          </a:bodyPr>
          <a:lstStyle>
            <a:lvl1pPr marL="0" indent="0">
              <a:buNone/>
              <a:defRPr sz="1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a-IR" dirty="0"/>
              <a:t>تيتر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57200" y="1276350"/>
            <a:ext cx="4040188" cy="342899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a-IR" dirty="0"/>
              <a:t>متن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819150"/>
            <a:ext cx="4041775" cy="304800"/>
          </a:xfrm>
        </p:spPr>
        <p:txBody>
          <a:bodyPr anchor="ctr">
            <a:normAutofit/>
          </a:bodyPr>
          <a:lstStyle>
            <a:lvl1pPr marL="0" indent="0">
              <a:buNone/>
              <a:defRPr sz="1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a-IR" dirty="0"/>
              <a:t>تيتر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645025" y="1276350"/>
            <a:ext cx="4041775" cy="34290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a-IR" dirty="0"/>
              <a:t>متن</a:t>
            </a:r>
            <a:endParaRPr lang="en-US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157095" y="4947106"/>
            <a:ext cx="2021911" cy="21544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200" baseline="30000" dirty="0">
                <a:solidFill>
                  <a:schemeClr val="bg1"/>
                </a:solidFill>
                <a:latin typeface="Century Gothic" panose="020B0502020202020204" pitchFamily="34" charset="0"/>
              </a:rPr>
              <a:t>© MAPNA Group, All rights reserved</a:t>
            </a:r>
          </a:p>
        </p:txBody>
      </p:sp>
      <p:sp>
        <p:nvSpPr>
          <p:cNvPr id="12" name="TextBox 11"/>
          <p:cNvSpPr txBox="1"/>
          <p:nvPr userDrawn="1"/>
        </p:nvSpPr>
        <p:spPr>
          <a:xfrm>
            <a:off x="4191000" y="4885551"/>
            <a:ext cx="762000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 rtl="0"/>
            <a:fld id="{96C66CB4-2EF4-479F-85FC-3A07F66E8D4B}" type="slidenum">
              <a:rPr lang="en-US" sz="1200" b="1" smtClean="0">
                <a:solidFill>
                  <a:schemeClr val="bg1"/>
                </a:solidFill>
                <a:latin typeface="Century Gothic" panose="020B0502020202020204" pitchFamily="34" charset="0"/>
                <a:cs typeface="B Nazanin" panose="00000400000000000000" pitchFamily="2" charset="-78"/>
              </a:rPr>
              <a:pPr algn="ctr" rtl="0"/>
              <a:t>‹#›</a:t>
            </a:fld>
            <a:endParaRPr lang="en-US" sz="1200" b="1" dirty="0">
              <a:solidFill>
                <a:schemeClr val="bg1"/>
              </a:solidFill>
              <a:latin typeface="Century Gothic" panose="020B0502020202020204" pitchFamily="34" charset="0"/>
              <a:cs typeface="B Nazanin" panose="00000400000000000000" pitchFamily="2" charset="-78"/>
            </a:endParaRP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 hasCustomPrompt="1"/>
          </p:nvPr>
        </p:nvSpPr>
        <p:spPr>
          <a:xfrm>
            <a:off x="381000" y="361950"/>
            <a:ext cx="7772400" cy="228600"/>
          </a:xfrm>
        </p:spPr>
        <p:txBody>
          <a:bodyPr anchor="ctr">
            <a:normAutofit/>
          </a:bodyPr>
          <a:lstStyle>
            <a:lvl1pPr marL="0" indent="0">
              <a:buNone/>
              <a:defRPr sz="1200" b="1"/>
            </a:lvl1pPr>
          </a:lstStyle>
          <a:p>
            <a:pPr lvl="0"/>
            <a:r>
              <a:rPr lang="fa-IR" dirty="0"/>
              <a:t>زير عنوان</a:t>
            </a:r>
            <a:endParaRPr lang="en-US" dirty="0"/>
          </a:p>
        </p:txBody>
      </p:sp>
      <p:sp>
        <p:nvSpPr>
          <p:cNvPr id="15" name="Text Placeholder 3"/>
          <p:cNvSpPr>
            <a:spLocks noGrp="1"/>
          </p:cNvSpPr>
          <p:nvPr>
            <p:ph type="body" sz="half" idx="13" hasCustomPrompt="1"/>
          </p:nvPr>
        </p:nvSpPr>
        <p:spPr>
          <a:xfrm>
            <a:off x="8077200" y="4891139"/>
            <a:ext cx="838200" cy="257949"/>
          </a:xfrm>
        </p:spPr>
        <p:txBody>
          <a:bodyPr anchor="ctr">
            <a:noAutofit/>
          </a:bodyPr>
          <a:lstStyle>
            <a:lvl1pPr marL="0" indent="0" algn="ctr" rtl="0">
              <a:buNone/>
              <a:defRPr sz="1000" b="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r>
              <a:rPr lang="en-US" sz="1200" baseline="30000" dirty="0">
                <a:solidFill>
                  <a:schemeClr val="bg1"/>
                </a:solidFill>
                <a:latin typeface="Century Gothic" panose="020B0502020202020204" pitchFamily="34" charset="0"/>
              </a:rPr>
              <a:t>1/1/2018</a:t>
            </a:r>
            <a:endParaRPr lang="en-US" sz="1400" dirty="0">
              <a:solidFill>
                <a:srgbClr val="000000"/>
              </a:solidFill>
              <a:latin typeface="Century Gothic" panose="020B0502020202020204" pitchFamily="34" charset="0"/>
              <a:cs typeface="Mitra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126132193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 - F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81000" y="89536"/>
            <a:ext cx="7772400" cy="228600"/>
          </a:xfrm>
        </p:spPr>
        <p:txBody>
          <a:bodyPr/>
          <a:lstStyle/>
          <a:p>
            <a:r>
              <a:rPr lang="fa-IR" dirty="0"/>
              <a:t>عنوان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381000" y="361950"/>
            <a:ext cx="7772400" cy="228600"/>
          </a:xfrm>
        </p:spPr>
        <p:txBody>
          <a:bodyPr anchor="ctr">
            <a:normAutofit/>
          </a:bodyPr>
          <a:lstStyle>
            <a:lvl1pPr marL="0" indent="0">
              <a:buNone/>
              <a:defRPr sz="1200" b="1"/>
            </a:lvl1pPr>
          </a:lstStyle>
          <a:p>
            <a:pPr lvl="0"/>
            <a:r>
              <a:rPr lang="fa-IR" dirty="0"/>
              <a:t>زير عنوان</a:t>
            </a:r>
            <a:endParaRPr lang="en-US" dirty="0"/>
          </a:p>
        </p:txBody>
      </p:sp>
      <p:sp>
        <p:nvSpPr>
          <p:cNvPr id="9" name="TextBox 8"/>
          <p:cNvSpPr txBox="1"/>
          <p:nvPr userDrawn="1"/>
        </p:nvSpPr>
        <p:spPr>
          <a:xfrm>
            <a:off x="157095" y="4947106"/>
            <a:ext cx="2021911" cy="21544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200" baseline="30000" dirty="0">
                <a:solidFill>
                  <a:schemeClr val="bg1"/>
                </a:solidFill>
                <a:latin typeface="Century Gothic" panose="020B0502020202020204" pitchFamily="34" charset="0"/>
              </a:rPr>
              <a:t>© MAPNA Group, All rights reserved</a:t>
            </a:r>
          </a:p>
        </p:txBody>
      </p:sp>
      <p:sp>
        <p:nvSpPr>
          <p:cNvPr id="11" name="TextBox 10"/>
          <p:cNvSpPr txBox="1"/>
          <p:nvPr userDrawn="1"/>
        </p:nvSpPr>
        <p:spPr>
          <a:xfrm>
            <a:off x="4191000" y="4885551"/>
            <a:ext cx="762000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 rtl="0"/>
            <a:fld id="{96C66CB4-2EF4-479F-85FC-3A07F66E8D4B}" type="slidenum">
              <a:rPr lang="en-US" sz="1200" b="1" smtClean="0">
                <a:solidFill>
                  <a:schemeClr val="bg1"/>
                </a:solidFill>
                <a:latin typeface="Century Gothic" panose="020B0502020202020204" pitchFamily="34" charset="0"/>
                <a:cs typeface="B Nazanin" panose="00000400000000000000" pitchFamily="2" charset="-78"/>
              </a:rPr>
              <a:pPr algn="ctr" rtl="0"/>
              <a:t>‹#›</a:t>
            </a:fld>
            <a:endParaRPr lang="en-US" sz="1200" b="1" dirty="0">
              <a:solidFill>
                <a:schemeClr val="bg1"/>
              </a:solidFill>
              <a:latin typeface="Century Gothic" panose="020B0502020202020204" pitchFamily="34" charset="0"/>
              <a:cs typeface="B Nazanin" panose="00000400000000000000" pitchFamily="2" charset="-78"/>
            </a:endParaRPr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 hasCustomPrompt="1"/>
          </p:nvPr>
        </p:nvSpPr>
        <p:spPr>
          <a:xfrm rot="5400000">
            <a:off x="2590800" y="-1390650"/>
            <a:ext cx="3886200" cy="83058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fa-IR" dirty="0"/>
              <a:t>متن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 hasCustomPrompt="1"/>
          </p:nvPr>
        </p:nvSpPr>
        <p:spPr>
          <a:xfrm>
            <a:off x="8077200" y="4891139"/>
            <a:ext cx="838200" cy="257949"/>
          </a:xfrm>
        </p:spPr>
        <p:txBody>
          <a:bodyPr anchor="ctr">
            <a:noAutofit/>
          </a:bodyPr>
          <a:lstStyle>
            <a:lvl1pPr marL="0" indent="0" algn="ctr" rtl="0">
              <a:buNone/>
              <a:defRPr sz="1000" b="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r>
              <a:rPr lang="en-US" sz="1200" baseline="30000" dirty="0">
                <a:solidFill>
                  <a:schemeClr val="bg1"/>
                </a:solidFill>
                <a:latin typeface="Century Gothic" panose="020B0502020202020204" pitchFamily="34" charset="0"/>
              </a:rPr>
              <a:t>1/1/2018</a:t>
            </a:r>
            <a:endParaRPr lang="en-US" sz="1400" dirty="0">
              <a:solidFill>
                <a:srgbClr val="000000"/>
              </a:solidFill>
              <a:latin typeface="Century Gothic" panose="020B0502020202020204" pitchFamily="34" charset="0"/>
              <a:cs typeface="Mitra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40354980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- 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19100" y="1123950"/>
            <a:ext cx="8305800" cy="1295400"/>
          </a:xfrm>
        </p:spPr>
        <p:txBody>
          <a:bodyPr anchor="ctr"/>
          <a:lstStyle>
            <a:lvl1pPr algn="ctr" rtl="0">
              <a:defRPr lang="en-US" sz="1800" b="1" smtClean="0">
                <a:effectLst/>
              </a:defRPr>
            </a:lvl1pPr>
          </a:lstStyle>
          <a:p>
            <a:r>
              <a:rPr lang="en-US" sz="1400" b="1" dirty="0" smtClean="0">
                <a:effectLst/>
                <a:latin typeface="Century Gothic"/>
                <a:ea typeface="Calibri"/>
                <a:cs typeface="Arial"/>
              </a:rPr>
              <a:t>Subject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2876550"/>
            <a:ext cx="6400800" cy="131445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 b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z="1200" b="1" dirty="0" smtClean="0">
                <a:latin typeface="Century Gothic" panose="020B0502020202020204" pitchFamily="34" charset="0"/>
                <a:cs typeface="Traffic" panose="00000500000000000000" pitchFamily="2" charset="-78"/>
              </a:rPr>
              <a:t>Section</a:t>
            </a:r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157095" y="4947106"/>
            <a:ext cx="2021911" cy="21544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200" baseline="30000" dirty="0">
                <a:solidFill>
                  <a:prstClr val="white"/>
                </a:solidFill>
                <a:latin typeface="Century Gothic" panose="020B0502020202020204" pitchFamily="34" charset="0"/>
              </a:rPr>
              <a:t>© MAPNA </a:t>
            </a:r>
            <a:r>
              <a:rPr lang="en-US" sz="1200" baseline="30000" dirty="0" smtClean="0">
                <a:solidFill>
                  <a:prstClr val="white"/>
                </a:solidFill>
                <a:latin typeface="Century Gothic" panose="020B0502020202020204" pitchFamily="34" charset="0"/>
              </a:rPr>
              <a:t>Group, All rights reserved</a:t>
            </a:r>
            <a:endParaRPr lang="en-US" sz="1200" baseline="30000" dirty="0">
              <a:solidFill>
                <a:prstClr val="white"/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4191000" y="4885551"/>
            <a:ext cx="762000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fld id="{96C66CB4-2EF4-479F-85FC-3A07F66E8D4B}" type="slidenum">
              <a:rPr lang="en-US" sz="1200" b="1" smtClean="0">
                <a:solidFill>
                  <a:prstClr val="white"/>
                </a:solidFill>
                <a:latin typeface="Century Gothic" panose="020B0502020202020204" pitchFamily="34" charset="0"/>
                <a:cs typeface="B Nazanin" panose="00000400000000000000" pitchFamily="2" charset="-78"/>
              </a:rPr>
              <a:pPr algn="ctr"/>
              <a:t>‹#›</a:t>
            </a:fld>
            <a:endParaRPr lang="en-US" sz="1200" b="1" dirty="0">
              <a:solidFill>
                <a:prstClr val="white"/>
              </a:solidFill>
              <a:latin typeface="Century Gothic" panose="020B0502020202020204" pitchFamily="34" charset="0"/>
              <a:cs typeface="B Nazanin" panose="00000400000000000000" pitchFamily="2" charset="-78"/>
            </a:endParaRP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3" hasCustomPrompt="1"/>
          </p:nvPr>
        </p:nvSpPr>
        <p:spPr>
          <a:xfrm>
            <a:off x="8077200" y="4891139"/>
            <a:ext cx="838200" cy="257949"/>
          </a:xfrm>
        </p:spPr>
        <p:txBody>
          <a:bodyPr anchor="ctr">
            <a:noAutofit/>
          </a:bodyPr>
          <a:lstStyle>
            <a:lvl1pPr marL="0" indent="0" algn="ctr" rtl="0">
              <a:buNone/>
              <a:defRPr sz="1000" b="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r>
              <a:rPr lang="en-US" sz="1200" baseline="30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1/1/2018</a:t>
            </a:r>
            <a:endParaRPr lang="en-US" sz="1400" dirty="0">
              <a:solidFill>
                <a:srgbClr val="000000"/>
              </a:solidFill>
              <a:latin typeface="Century Gothic" panose="020B0502020202020204" pitchFamily="34" charset="0"/>
              <a:cs typeface="Mitra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9836854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- 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81000" y="89537"/>
            <a:ext cx="7772400" cy="224333"/>
          </a:xfrm>
        </p:spPr>
        <p:txBody>
          <a:bodyPr/>
          <a:lstStyle>
            <a:lvl1pPr>
              <a:defRPr lang="en-US" sz="1400" b="1" smtClean="0">
                <a:effectLst/>
              </a:defRPr>
            </a:lvl1pPr>
          </a:lstStyle>
          <a:p>
            <a:r>
              <a:rPr lang="en-US" sz="1400" b="1" dirty="0" smtClean="0">
                <a:effectLst/>
                <a:latin typeface="Century Gothic"/>
                <a:ea typeface="Calibri"/>
                <a:cs typeface="Arial"/>
              </a:rPr>
              <a:t>Subject - Century Gothic-14-Bold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81000" y="1123949"/>
            <a:ext cx="8412480" cy="3657600"/>
          </a:xfrm>
        </p:spPr>
        <p:txBody>
          <a:bodyPr/>
          <a:lstStyle>
            <a:lvl1pPr marL="0" indent="0">
              <a:buNone/>
              <a:defRPr/>
            </a:lvl1pPr>
            <a:lvl2pPr marL="0" indent="0">
              <a:buNone/>
              <a:defRPr lang="en-US" sz="1400" smtClean="0">
                <a:effectLst/>
              </a:defRPr>
            </a:lvl2pPr>
          </a:lstStyle>
          <a:p>
            <a:pPr lvl="1"/>
            <a:r>
              <a:rPr lang="en-US" sz="1400" dirty="0" smtClean="0">
                <a:effectLst/>
                <a:latin typeface="Century Gothic"/>
                <a:ea typeface="Calibri"/>
                <a:cs typeface="Arial"/>
              </a:rPr>
              <a:t>Text : Century Gothic-14</a:t>
            </a:r>
            <a:endParaRPr lang="en-US" dirty="0" smtClean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157095" y="4947106"/>
            <a:ext cx="2021911" cy="21544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200" baseline="30000" dirty="0">
                <a:solidFill>
                  <a:prstClr val="white"/>
                </a:solidFill>
                <a:latin typeface="Century Gothic" panose="020B0502020202020204" pitchFamily="34" charset="0"/>
              </a:rPr>
              <a:t>© MAPNA </a:t>
            </a:r>
            <a:r>
              <a:rPr lang="en-US" sz="1200" baseline="30000" dirty="0" smtClean="0">
                <a:solidFill>
                  <a:prstClr val="white"/>
                </a:solidFill>
                <a:latin typeface="Century Gothic" panose="020B0502020202020204" pitchFamily="34" charset="0"/>
              </a:rPr>
              <a:t>Group, All rights reserved</a:t>
            </a:r>
            <a:endParaRPr lang="en-US" sz="1200" baseline="30000" dirty="0">
              <a:solidFill>
                <a:prstClr val="white"/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3" hasCustomPrompt="1"/>
          </p:nvPr>
        </p:nvSpPr>
        <p:spPr>
          <a:xfrm>
            <a:off x="8077200" y="4891139"/>
            <a:ext cx="838200" cy="257949"/>
          </a:xfrm>
        </p:spPr>
        <p:txBody>
          <a:bodyPr anchor="ctr">
            <a:noAutofit/>
          </a:bodyPr>
          <a:lstStyle>
            <a:lvl1pPr marL="0" indent="0" algn="ctr" rtl="0">
              <a:buNone/>
              <a:defRPr sz="1000" b="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r>
              <a:rPr lang="en-US" sz="1200" baseline="30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1/1/2018</a:t>
            </a:r>
            <a:endParaRPr lang="en-US" sz="1400" dirty="0">
              <a:solidFill>
                <a:srgbClr val="000000"/>
              </a:solidFill>
              <a:latin typeface="Century Gothic" panose="020B0502020202020204" pitchFamily="34" charset="0"/>
              <a:cs typeface="Mitra" panose="00000400000000000000" pitchFamily="2" charset="-78"/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4191000" y="4885551"/>
            <a:ext cx="762000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fld id="{96C66CB4-2EF4-479F-85FC-3A07F66E8D4B}" type="slidenum">
              <a:rPr lang="en-US" sz="1200" b="1" smtClean="0">
                <a:solidFill>
                  <a:prstClr val="white"/>
                </a:solidFill>
                <a:latin typeface="Century Gothic" panose="020B0502020202020204" pitchFamily="34" charset="0"/>
                <a:cs typeface="B Nazanin" panose="00000400000000000000" pitchFamily="2" charset="-78"/>
              </a:rPr>
              <a:pPr algn="ctr"/>
              <a:t>‹#›</a:t>
            </a:fld>
            <a:endParaRPr lang="en-US" sz="1200" b="1" dirty="0">
              <a:solidFill>
                <a:prstClr val="white"/>
              </a:solidFill>
              <a:latin typeface="Century Gothic" panose="020B0502020202020204" pitchFamily="34" charset="0"/>
              <a:cs typeface="B Nazanin" panose="00000400000000000000" pitchFamily="2" charset="-78"/>
            </a:endParaRP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5" hasCustomPrompt="1"/>
          </p:nvPr>
        </p:nvSpPr>
        <p:spPr>
          <a:xfrm>
            <a:off x="381000" y="819150"/>
            <a:ext cx="8412480" cy="228600"/>
          </a:xfrm>
        </p:spPr>
        <p:txBody>
          <a:bodyPr anchor="ctr">
            <a:noAutofit/>
          </a:bodyPr>
          <a:lstStyle>
            <a:lvl1pPr marL="0" indent="0">
              <a:buNone/>
              <a:defRPr lang="en-US" sz="1600" b="1" smtClean="0">
                <a:effectLst/>
              </a:defRPr>
            </a:lvl1pPr>
          </a:lstStyle>
          <a:p>
            <a:pPr lvl="0"/>
            <a:r>
              <a:rPr lang="en-US" sz="1600" b="1" dirty="0" err="1" smtClean="0">
                <a:effectLst/>
                <a:latin typeface="Century Gothic"/>
                <a:ea typeface="Calibri"/>
                <a:cs typeface="Arial"/>
              </a:rPr>
              <a:t>TiTle</a:t>
            </a:r>
            <a:r>
              <a:rPr lang="en-US" sz="1600" b="1" dirty="0" smtClean="0">
                <a:effectLst/>
                <a:latin typeface="Century Gothic"/>
                <a:ea typeface="Calibri"/>
                <a:cs typeface="Arial"/>
              </a:rPr>
              <a:t> : Century Gothic-16-Bold</a:t>
            </a:r>
            <a:endParaRPr lang="en-US" dirty="0" smtClean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6" hasCustomPrompt="1"/>
          </p:nvPr>
        </p:nvSpPr>
        <p:spPr>
          <a:xfrm>
            <a:off x="381000" y="361950"/>
            <a:ext cx="7772400" cy="228600"/>
          </a:xfrm>
        </p:spPr>
        <p:txBody>
          <a:bodyPr anchor="ctr">
            <a:normAutofit/>
          </a:bodyPr>
          <a:lstStyle>
            <a:lvl1pPr marL="0" indent="0">
              <a:buNone/>
              <a:defRPr lang="en-US" sz="1200" b="1" smtClean="0">
                <a:effectLst/>
              </a:defRPr>
            </a:lvl1pPr>
          </a:lstStyle>
          <a:p>
            <a:pPr lvl="0"/>
            <a:r>
              <a:rPr lang="en-US" sz="1200" b="1" dirty="0" smtClean="0">
                <a:effectLst/>
                <a:latin typeface="Century Gothic"/>
                <a:ea typeface="Calibri"/>
                <a:cs typeface="Arial"/>
              </a:rPr>
              <a:t>Section - Century Gothic-12-Bold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74550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 - 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81000" y="89537"/>
            <a:ext cx="7772400" cy="224333"/>
          </a:xfrm>
        </p:spPr>
        <p:txBody>
          <a:bodyPr/>
          <a:lstStyle>
            <a:lvl1pPr>
              <a:defRPr lang="en-US" sz="1400" b="1" smtClean="0">
                <a:effectLst/>
              </a:defRPr>
            </a:lvl1pPr>
          </a:lstStyle>
          <a:p>
            <a:r>
              <a:rPr lang="en-US" sz="1400" b="1" dirty="0" smtClean="0">
                <a:effectLst/>
                <a:latin typeface="Century Gothic"/>
                <a:ea typeface="Calibri"/>
                <a:cs typeface="Arial"/>
              </a:rPr>
              <a:t>Subject - Century Gothic-14-Bold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81000" y="819150"/>
            <a:ext cx="8412480" cy="3962399"/>
          </a:xfrm>
        </p:spPr>
        <p:txBody>
          <a:bodyPr/>
          <a:lstStyle>
            <a:lvl1pPr marL="0" indent="0">
              <a:buNone/>
              <a:defRPr/>
            </a:lvl1pPr>
            <a:lvl2pPr marL="0" indent="0">
              <a:buNone/>
              <a:defRPr lang="en-US" sz="1400" smtClean="0">
                <a:effectLst/>
              </a:defRPr>
            </a:lvl2pPr>
          </a:lstStyle>
          <a:p>
            <a:pPr lvl="1"/>
            <a:r>
              <a:rPr lang="en-US" sz="1400" dirty="0" smtClean="0">
                <a:effectLst/>
                <a:latin typeface="Century Gothic"/>
                <a:ea typeface="Calibri"/>
                <a:cs typeface="Arial"/>
              </a:rPr>
              <a:t>Text : Century Gothic-14</a:t>
            </a:r>
            <a:endParaRPr lang="en-US" dirty="0" smtClean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157095" y="4947106"/>
            <a:ext cx="2021911" cy="21544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200" baseline="30000" dirty="0">
                <a:solidFill>
                  <a:prstClr val="white"/>
                </a:solidFill>
                <a:latin typeface="Century Gothic" panose="020B0502020202020204" pitchFamily="34" charset="0"/>
              </a:rPr>
              <a:t>© MAPNA </a:t>
            </a:r>
            <a:r>
              <a:rPr lang="en-US" sz="1200" baseline="30000" dirty="0" smtClean="0">
                <a:solidFill>
                  <a:prstClr val="white"/>
                </a:solidFill>
                <a:latin typeface="Century Gothic" panose="020B0502020202020204" pitchFamily="34" charset="0"/>
              </a:rPr>
              <a:t>Group, All rights reserved</a:t>
            </a:r>
            <a:endParaRPr lang="en-US" sz="1200" baseline="30000" dirty="0">
              <a:solidFill>
                <a:prstClr val="white"/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3" hasCustomPrompt="1"/>
          </p:nvPr>
        </p:nvSpPr>
        <p:spPr>
          <a:xfrm>
            <a:off x="8077200" y="4891139"/>
            <a:ext cx="838200" cy="257949"/>
          </a:xfrm>
        </p:spPr>
        <p:txBody>
          <a:bodyPr anchor="ctr">
            <a:noAutofit/>
          </a:bodyPr>
          <a:lstStyle>
            <a:lvl1pPr marL="0" indent="0" algn="ctr" rtl="0">
              <a:buNone/>
              <a:defRPr sz="1000" b="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r>
              <a:rPr lang="en-US" sz="1200" baseline="30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1/1/2018</a:t>
            </a:r>
            <a:endParaRPr lang="en-US" sz="1400" dirty="0">
              <a:solidFill>
                <a:srgbClr val="000000"/>
              </a:solidFill>
              <a:latin typeface="Century Gothic" panose="020B0502020202020204" pitchFamily="34" charset="0"/>
              <a:cs typeface="Mitra" panose="00000400000000000000" pitchFamily="2" charset="-78"/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4191000" y="4885551"/>
            <a:ext cx="762000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fld id="{96C66CB4-2EF4-479F-85FC-3A07F66E8D4B}" type="slidenum">
              <a:rPr lang="en-US" sz="1200" b="1" smtClean="0">
                <a:solidFill>
                  <a:prstClr val="white"/>
                </a:solidFill>
                <a:latin typeface="Century Gothic" panose="020B0502020202020204" pitchFamily="34" charset="0"/>
                <a:cs typeface="B Nazanin" panose="00000400000000000000" pitchFamily="2" charset="-78"/>
              </a:rPr>
              <a:pPr algn="ctr"/>
              <a:t>‹#›</a:t>
            </a:fld>
            <a:endParaRPr lang="en-US" sz="1200" b="1" dirty="0">
              <a:solidFill>
                <a:prstClr val="white"/>
              </a:solidFill>
              <a:latin typeface="Century Gothic" panose="020B0502020202020204" pitchFamily="34" charset="0"/>
              <a:cs typeface="B Nazanin" panose="00000400000000000000" pitchFamily="2" charset="-78"/>
            </a:endParaRP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6" hasCustomPrompt="1"/>
          </p:nvPr>
        </p:nvSpPr>
        <p:spPr>
          <a:xfrm>
            <a:off x="381000" y="361950"/>
            <a:ext cx="7772400" cy="228600"/>
          </a:xfrm>
        </p:spPr>
        <p:txBody>
          <a:bodyPr anchor="ctr">
            <a:normAutofit/>
          </a:bodyPr>
          <a:lstStyle>
            <a:lvl1pPr marL="0" indent="0">
              <a:buNone/>
              <a:defRPr lang="en-US" sz="1200" b="1" smtClean="0">
                <a:effectLst/>
              </a:defRPr>
            </a:lvl1pPr>
          </a:lstStyle>
          <a:p>
            <a:pPr lvl="0"/>
            <a:r>
              <a:rPr lang="en-US" sz="1200" b="1" dirty="0" smtClean="0">
                <a:effectLst/>
                <a:latin typeface="Century Gothic"/>
                <a:ea typeface="Calibri"/>
                <a:cs typeface="Arial"/>
              </a:rPr>
              <a:t>Section - Century Gothic-12-Bold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10858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- 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81000" y="89536"/>
            <a:ext cx="7772400" cy="228600"/>
          </a:xfrm>
        </p:spPr>
        <p:txBody>
          <a:bodyPr/>
          <a:lstStyle>
            <a:lvl1pPr>
              <a:defRPr lang="en-US" sz="1400" b="1" smtClean="0">
                <a:effectLst/>
              </a:defRPr>
            </a:lvl1pPr>
          </a:lstStyle>
          <a:p>
            <a:r>
              <a:rPr lang="en-US" sz="1400" b="1" dirty="0" smtClean="0">
                <a:effectLst/>
                <a:latin typeface="Century Gothic"/>
                <a:ea typeface="Calibri"/>
                <a:cs typeface="Arial"/>
              </a:rPr>
              <a:t>Subject - Century Gothic-14-Bold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819150"/>
            <a:ext cx="4038600" cy="3809999"/>
          </a:xfrm>
        </p:spPr>
        <p:txBody>
          <a:bodyPr>
            <a:normAutofit/>
          </a:bodyPr>
          <a:lstStyle>
            <a:lvl1pPr marL="0" indent="0">
              <a:buNone/>
              <a:defRPr lang="en-US" sz="1400" smtClean="0">
                <a:effectLst/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z="1400" dirty="0" smtClean="0">
                <a:effectLst/>
                <a:latin typeface="Century Gothic"/>
                <a:ea typeface="Calibri"/>
                <a:cs typeface="Arial"/>
              </a:rPr>
              <a:t>Text : Century Gothic-14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48200" y="819150"/>
            <a:ext cx="4038600" cy="3775075"/>
          </a:xfrm>
        </p:spPr>
        <p:txBody>
          <a:bodyPr>
            <a:normAutofit/>
          </a:bodyPr>
          <a:lstStyle>
            <a:lvl1pPr marL="0" indent="0">
              <a:buNone/>
              <a:defRPr lang="en-US" sz="1400" smtClean="0">
                <a:effectLst/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z="1400" dirty="0" smtClean="0">
                <a:effectLst/>
                <a:latin typeface="Century Gothic"/>
                <a:ea typeface="Calibri"/>
                <a:cs typeface="Arial"/>
              </a:rPr>
              <a:t>Text : Century Gothic-14</a:t>
            </a:r>
            <a:endParaRPr lang="en-US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157095" y="4947106"/>
            <a:ext cx="2021911" cy="21544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200" baseline="30000" dirty="0">
                <a:solidFill>
                  <a:prstClr val="white"/>
                </a:solidFill>
                <a:latin typeface="Century Gothic" panose="020B0502020202020204" pitchFamily="34" charset="0"/>
              </a:rPr>
              <a:t>© MAPNA </a:t>
            </a:r>
            <a:r>
              <a:rPr lang="en-US" sz="1200" baseline="30000" dirty="0" smtClean="0">
                <a:solidFill>
                  <a:prstClr val="white"/>
                </a:solidFill>
                <a:latin typeface="Century Gothic" panose="020B0502020202020204" pitchFamily="34" charset="0"/>
              </a:rPr>
              <a:t>Group, All rights reserved</a:t>
            </a:r>
            <a:endParaRPr lang="en-US" sz="1200" baseline="30000" dirty="0">
              <a:solidFill>
                <a:prstClr val="white"/>
              </a:solidFill>
              <a:latin typeface="Century Gothic" panose="020B0502020202020204" pitchFamily="34" charset="0"/>
            </a:endParaRPr>
          </a:p>
        </p:txBody>
      </p:sp>
      <p:sp>
        <p:nvSpPr>
          <p:cNvPr id="10" name="TextBox 9"/>
          <p:cNvSpPr txBox="1"/>
          <p:nvPr userDrawn="1"/>
        </p:nvSpPr>
        <p:spPr>
          <a:xfrm>
            <a:off x="4191000" y="4885551"/>
            <a:ext cx="762000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fld id="{96C66CB4-2EF4-479F-85FC-3A07F66E8D4B}" type="slidenum">
              <a:rPr lang="en-US" sz="1200" b="1" smtClean="0">
                <a:solidFill>
                  <a:prstClr val="white"/>
                </a:solidFill>
                <a:latin typeface="Century Gothic" panose="020B0502020202020204" pitchFamily="34" charset="0"/>
                <a:cs typeface="B Nazanin" panose="00000400000000000000" pitchFamily="2" charset="-78"/>
              </a:rPr>
              <a:pPr algn="ctr"/>
              <a:t>‹#›</a:t>
            </a:fld>
            <a:endParaRPr lang="en-US" sz="1200" b="1" dirty="0">
              <a:solidFill>
                <a:prstClr val="white"/>
              </a:solidFill>
              <a:latin typeface="Century Gothic" panose="020B0502020202020204" pitchFamily="34" charset="0"/>
              <a:cs typeface="B Nazanin" panose="00000400000000000000" pitchFamily="2" charset="-78"/>
            </a:endParaRP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4" hasCustomPrompt="1"/>
          </p:nvPr>
        </p:nvSpPr>
        <p:spPr>
          <a:xfrm>
            <a:off x="381000" y="361950"/>
            <a:ext cx="7772400" cy="228600"/>
          </a:xfrm>
        </p:spPr>
        <p:txBody>
          <a:bodyPr anchor="ctr">
            <a:normAutofit/>
          </a:bodyPr>
          <a:lstStyle>
            <a:lvl1pPr marL="0" indent="0">
              <a:buNone/>
              <a:defRPr lang="en-US" sz="1200" b="1" smtClean="0">
                <a:effectLst/>
              </a:defRPr>
            </a:lvl1pPr>
          </a:lstStyle>
          <a:p>
            <a:pPr lvl="0"/>
            <a:r>
              <a:rPr lang="en-US" sz="1200" b="1" dirty="0" smtClean="0">
                <a:effectLst/>
                <a:latin typeface="Century Gothic"/>
                <a:ea typeface="Calibri"/>
                <a:cs typeface="Arial"/>
              </a:rPr>
              <a:t>Section - Century Gothic-12-Bold</a:t>
            </a:r>
            <a:endParaRPr lang="en-US" dirty="0"/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13" hasCustomPrompt="1"/>
          </p:nvPr>
        </p:nvSpPr>
        <p:spPr>
          <a:xfrm>
            <a:off x="8077200" y="4891139"/>
            <a:ext cx="838200" cy="257949"/>
          </a:xfrm>
        </p:spPr>
        <p:txBody>
          <a:bodyPr anchor="ctr">
            <a:noAutofit/>
          </a:bodyPr>
          <a:lstStyle>
            <a:lvl1pPr marL="0" indent="0" algn="ctr" rtl="0">
              <a:buNone/>
              <a:defRPr sz="1000" b="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r>
              <a:rPr lang="en-US" sz="1200" baseline="30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1/1/2018</a:t>
            </a:r>
            <a:endParaRPr lang="en-US" sz="1400" dirty="0">
              <a:solidFill>
                <a:srgbClr val="000000"/>
              </a:solidFill>
              <a:latin typeface="Century Gothic" panose="020B0502020202020204" pitchFamily="34" charset="0"/>
              <a:cs typeface="Mitra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871492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- 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81000" y="89536"/>
            <a:ext cx="7772400" cy="228600"/>
          </a:xfrm>
        </p:spPr>
        <p:txBody>
          <a:bodyPr/>
          <a:lstStyle>
            <a:lvl1pPr>
              <a:defRPr lang="en-US" sz="1400" b="1" smtClean="0">
                <a:effectLst/>
              </a:defRPr>
            </a:lvl1pPr>
          </a:lstStyle>
          <a:p>
            <a:r>
              <a:rPr lang="en-US" sz="1400" b="1" dirty="0" smtClean="0">
                <a:effectLst/>
                <a:latin typeface="Century Gothic"/>
                <a:ea typeface="Calibri"/>
                <a:cs typeface="Arial"/>
              </a:rPr>
              <a:t>Subject - Century Gothic-14-Bold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819150"/>
            <a:ext cx="4040188" cy="304800"/>
          </a:xfrm>
        </p:spPr>
        <p:txBody>
          <a:bodyPr anchor="ctr">
            <a:normAutofit/>
          </a:bodyPr>
          <a:lstStyle>
            <a:lvl1pPr marL="0" indent="0">
              <a:buNone/>
              <a:defRPr lang="en-US" sz="1600" b="1" smtClean="0">
                <a:effectLst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z="1600" b="1" dirty="0" err="1" smtClean="0">
                <a:effectLst/>
                <a:latin typeface="Century Gothic"/>
                <a:ea typeface="Calibri"/>
                <a:cs typeface="Arial"/>
              </a:rPr>
              <a:t>TiTle</a:t>
            </a:r>
            <a:r>
              <a:rPr lang="en-US" sz="1600" b="1" dirty="0" smtClean="0">
                <a:effectLst/>
                <a:latin typeface="Century Gothic"/>
                <a:ea typeface="Calibri"/>
                <a:cs typeface="Arial"/>
              </a:rPr>
              <a:t> : Century Gothic-16-Bold</a:t>
            </a:r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57200" y="1276350"/>
            <a:ext cx="4040188" cy="3428999"/>
          </a:xfrm>
        </p:spPr>
        <p:txBody>
          <a:bodyPr>
            <a:normAutofit/>
          </a:bodyPr>
          <a:lstStyle>
            <a:lvl1pPr marL="0" indent="0">
              <a:buNone/>
              <a:defRPr lang="en-US" sz="1400" smtClean="0">
                <a:effectLst/>
              </a:defRPr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z="1400" dirty="0" smtClean="0">
                <a:effectLst/>
                <a:latin typeface="Century Gothic"/>
                <a:ea typeface="Calibri"/>
                <a:cs typeface="Arial"/>
              </a:rPr>
              <a:t>Text : Century Gothic-14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819150"/>
            <a:ext cx="4041775" cy="304800"/>
          </a:xfrm>
        </p:spPr>
        <p:txBody>
          <a:bodyPr anchor="ctr">
            <a:normAutofit/>
          </a:bodyPr>
          <a:lstStyle>
            <a:lvl1pPr marL="0" indent="0">
              <a:buNone/>
              <a:defRPr lang="en-US" sz="1600" b="1" smtClean="0">
                <a:effectLst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z="1600" b="1" dirty="0" err="1" smtClean="0">
                <a:effectLst/>
                <a:latin typeface="Century Gothic"/>
                <a:ea typeface="Calibri"/>
                <a:cs typeface="Arial"/>
              </a:rPr>
              <a:t>TiTle</a:t>
            </a:r>
            <a:r>
              <a:rPr lang="en-US" sz="1600" b="1" dirty="0" smtClean="0">
                <a:effectLst/>
                <a:latin typeface="Century Gothic"/>
                <a:ea typeface="Calibri"/>
                <a:cs typeface="Arial"/>
              </a:rPr>
              <a:t> : Century Gothic-16-Bold</a:t>
            </a:r>
            <a:endParaRPr lang="en-US" dirty="0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645025" y="1276350"/>
            <a:ext cx="4041775" cy="3429000"/>
          </a:xfrm>
        </p:spPr>
        <p:txBody>
          <a:bodyPr>
            <a:normAutofit/>
          </a:bodyPr>
          <a:lstStyle>
            <a:lvl1pPr marL="0" indent="0">
              <a:buNone/>
              <a:defRPr lang="en-US" sz="1400" smtClean="0">
                <a:effectLst/>
              </a:defRPr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z="1400" dirty="0" smtClean="0">
                <a:effectLst/>
                <a:latin typeface="Century Gothic"/>
                <a:ea typeface="Calibri"/>
                <a:cs typeface="Arial"/>
              </a:rPr>
              <a:t>Text : Century Gothic-14</a:t>
            </a:r>
            <a:endParaRPr lang="en-US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157095" y="4947106"/>
            <a:ext cx="2021911" cy="21544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200" baseline="30000" dirty="0">
                <a:solidFill>
                  <a:prstClr val="white"/>
                </a:solidFill>
                <a:latin typeface="Century Gothic" panose="020B0502020202020204" pitchFamily="34" charset="0"/>
              </a:rPr>
              <a:t>© MAPNA </a:t>
            </a:r>
            <a:r>
              <a:rPr lang="en-US" sz="1200" baseline="30000" dirty="0" smtClean="0">
                <a:solidFill>
                  <a:prstClr val="white"/>
                </a:solidFill>
                <a:latin typeface="Century Gothic" panose="020B0502020202020204" pitchFamily="34" charset="0"/>
              </a:rPr>
              <a:t>Group, All rights reserved</a:t>
            </a:r>
            <a:endParaRPr lang="en-US" sz="1200" baseline="30000" dirty="0">
              <a:solidFill>
                <a:prstClr val="white"/>
              </a:solidFill>
              <a:latin typeface="Century Gothic" panose="020B0502020202020204" pitchFamily="34" charset="0"/>
            </a:endParaRPr>
          </a:p>
        </p:txBody>
      </p:sp>
      <p:sp>
        <p:nvSpPr>
          <p:cNvPr id="12" name="TextBox 11"/>
          <p:cNvSpPr txBox="1"/>
          <p:nvPr userDrawn="1"/>
        </p:nvSpPr>
        <p:spPr>
          <a:xfrm>
            <a:off x="4191000" y="4885551"/>
            <a:ext cx="762000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fld id="{96C66CB4-2EF4-479F-85FC-3A07F66E8D4B}" type="slidenum">
              <a:rPr lang="en-US" sz="1200" b="1" smtClean="0">
                <a:solidFill>
                  <a:prstClr val="white"/>
                </a:solidFill>
                <a:latin typeface="Century Gothic" panose="020B0502020202020204" pitchFamily="34" charset="0"/>
                <a:cs typeface="B Nazanin" panose="00000400000000000000" pitchFamily="2" charset="-78"/>
              </a:rPr>
              <a:pPr algn="ctr"/>
              <a:t>‹#›</a:t>
            </a:fld>
            <a:endParaRPr lang="en-US" sz="1200" b="1" dirty="0">
              <a:solidFill>
                <a:prstClr val="white"/>
              </a:solidFill>
              <a:latin typeface="Century Gothic" panose="020B0502020202020204" pitchFamily="34" charset="0"/>
              <a:cs typeface="B Nazanin" panose="00000400000000000000" pitchFamily="2" charset="-78"/>
            </a:endParaRP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 hasCustomPrompt="1"/>
          </p:nvPr>
        </p:nvSpPr>
        <p:spPr>
          <a:xfrm>
            <a:off x="381000" y="361950"/>
            <a:ext cx="7772400" cy="228600"/>
          </a:xfrm>
        </p:spPr>
        <p:txBody>
          <a:bodyPr anchor="ctr">
            <a:normAutofit/>
          </a:bodyPr>
          <a:lstStyle>
            <a:lvl1pPr marL="0" indent="0">
              <a:buNone/>
              <a:defRPr lang="en-US" sz="1200" b="1" smtClean="0">
                <a:effectLst/>
              </a:defRPr>
            </a:lvl1pPr>
          </a:lstStyle>
          <a:p>
            <a:pPr lvl="0"/>
            <a:r>
              <a:rPr lang="en-US" sz="1200" b="1" dirty="0" smtClean="0">
                <a:effectLst/>
                <a:latin typeface="Century Gothic"/>
                <a:ea typeface="Calibri"/>
                <a:cs typeface="Arial"/>
              </a:rPr>
              <a:t>Section - Century Gothic-12-Bold</a:t>
            </a:r>
            <a:endParaRPr lang="en-US" dirty="0"/>
          </a:p>
        </p:txBody>
      </p:sp>
      <p:sp>
        <p:nvSpPr>
          <p:cNvPr id="15" name="Text Placeholder 3"/>
          <p:cNvSpPr>
            <a:spLocks noGrp="1"/>
          </p:cNvSpPr>
          <p:nvPr>
            <p:ph type="body" sz="half" idx="13" hasCustomPrompt="1"/>
          </p:nvPr>
        </p:nvSpPr>
        <p:spPr>
          <a:xfrm>
            <a:off x="8077200" y="4891139"/>
            <a:ext cx="838200" cy="257949"/>
          </a:xfrm>
        </p:spPr>
        <p:txBody>
          <a:bodyPr anchor="ctr">
            <a:noAutofit/>
          </a:bodyPr>
          <a:lstStyle>
            <a:lvl1pPr marL="0" indent="0" algn="ctr" rtl="0">
              <a:buNone/>
              <a:defRPr sz="1000" b="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r>
              <a:rPr lang="en-US" sz="1200" baseline="30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1/1/2018</a:t>
            </a:r>
            <a:endParaRPr lang="en-US" sz="1400" dirty="0">
              <a:solidFill>
                <a:srgbClr val="000000"/>
              </a:solidFill>
              <a:latin typeface="Century Gothic" panose="020B0502020202020204" pitchFamily="34" charset="0"/>
              <a:cs typeface="Mitra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3854974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 - 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81000" y="89536"/>
            <a:ext cx="7772400" cy="228600"/>
          </a:xfrm>
        </p:spPr>
        <p:txBody>
          <a:bodyPr/>
          <a:lstStyle>
            <a:lvl1pPr>
              <a:defRPr lang="en-US" sz="1400" b="1" smtClean="0">
                <a:effectLst/>
              </a:defRPr>
            </a:lvl1pPr>
          </a:lstStyle>
          <a:p>
            <a:r>
              <a:rPr lang="en-US" sz="1400" b="1" dirty="0" smtClean="0">
                <a:effectLst/>
                <a:latin typeface="Century Gothic"/>
                <a:ea typeface="Calibri"/>
                <a:cs typeface="Arial"/>
              </a:rPr>
              <a:t>Subject - Century Gothic-14-Bold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381000" y="361950"/>
            <a:ext cx="7772400" cy="228600"/>
          </a:xfrm>
        </p:spPr>
        <p:txBody>
          <a:bodyPr anchor="ctr">
            <a:normAutofit/>
          </a:bodyPr>
          <a:lstStyle>
            <a:lvl1pPr marL="0" indent="0">
              <a:buNone/>
              <a:defRPr lang="en-US" sz="1200" b="1" smtClean="0">
                <a:effectLst/>
              </a:defRPr>
            </a:lvl1pPr>
          </a:lstStyle>
          <a:p>
            <a:pPr lvl="0"/>
            <a:r>
              <a:rPr lang="en-US" sz="1200" b="1" dirty="0" smtClean="0">
                <a:effectLst/>
                <a:latin typeface="Century Gothic"/>
                <a:ea typeface="Calibri"/>
                <a:cs typeface="Arial"/>
              </a:rPr>
              <a:t>Section - Century Gothic-12-Bold</a:t>
            </a:r>
            <a:endParaRPr lang="en-US" dirty="0"/>
          </a:p>
        </p:txBody>
      </p:sp>
      <p:sp>
        <p:nvSpPr>
          <p:cNvPr id="9" name="TextBox 8"/>
          <p:cNvSpPr txBox="1"/>
          <p:nvPr userDrawn="1"/>
        </p:nvSpPr>
        <p:spPr>
          <a:xfrm>
            <a:off x="157095" y="4947106"/>
            <a:ext cx="2021911" cy="21544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200" baseline="30000" dirty="0">
                <a:solidFill>
                  <a:prstClr val="white"/>
                </a:solidFill>
                <a:latin typeface="Century Gothic" panose="020B0502020202020204" pitchFamily="34" charset="0"/>
              </a:rPr>
              <a:t>© MAPNA </a:t>
            </a:r>
            <a:r>
              <a:rPr lang="en-US" sz="1200" baseline="30000" dirty="0" smtClean="0">
                <a:solidFill>
                  <a:prstClr val="white"/>
                </a:solidFill>
                <a:latin typeface="Century Gothic" panose="020B0502020202020204" pitchFamily="34" charset="0"/>
              </a:rPr>
              <a:t>Group, All rights reserved</a:t>
            </a:r>
            <a:endParaRPr lang="en-US" sz="1200" baseline="30000" dirty="0">
              <a:solidFill>
                <a:prstClr val="white"/>
              </a:solidFill>
              <a:latin typeface="Century Gothic" panose="020B0502020202020204" pitchFamily="34" charset="0"/>
            </a:endParaRPr>
          </a:p>
        </p:txBody>
      </p:sp>
      <p:sp>
        <p:nvSpPr>
          <p:cNvPr id="11" name="TextBox 10"/>
          <p:cNvSpPr txBox="1"/>
          <p:nvPr userDrawn="1"/>
        </p:nvSpPr>
        <p:spPr>
          <a:xfrm>
            <a:off x="4191000" y="4885551"/>
            <a:ext cx="762000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fld id="{96C66CB4-2EF4-479F-85FC-3A07F66E8D4B}" type="slidenum">
              <a:rPr lang="en-US" sz="1200" b="1" smtClean="0">
                <a:solidFill>
                  <a:prstClr val="white"/>
                </a:solidFill>
                <a:latin typeface="Century Gothic" panose="020B0502020202020204" pitchFamily="34" charset="0"/>
                <a:cs typeface="B Nazanin" panose="00000400000000000000" pitchFamily="2" charset="-78"/>
              </a:rPr>
              <a:pPr algn="ctr"/>
              <a:t>‹#›</a:t>
            </a:fld>
            <a:endParaRPr lang="en-US" sz="1200" b="1" dirty="0">
              <a:solidFill>
                <a:prstClr val="white"/>
              </a:solidFill>
              <a:latin typeface="Century Gothic" panose="020B0502020202020204" pitchFamily="34" charset="0"/>
              <a:cs typeface="B Nazanin" panose="00000400000000000000" pitchFamily="2" charset="-78"/>
            </a:endParaRPr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 hasCustomPrompt="1"/>
          </p:nvPr>
        </p:nvSpPr>
        <p:spPr>
          <a:xfrm rot="16200000">
            <a:off x="2590800" y="-1390650"/>
            <a:ext cx="3886200" cy="8305800"/>
          </a:xfrm>
        </p:spPr>
        <p:txBody>
          <a:bodyPr>
            <a:normAutofit/>
          </a:bodyPr>
          <a:lstStyle>
            <a:lvl1pPr marL="0" indent="0">
              <a:buNone/>
              <a:defRPr lang="en-US" sz="1400" b="0" smtClean="0">
                <a:effectLst/>
              </a:defRPr>
            </a:lvl1pPr>
          </a:lstStyle>
          <a:p>
            <a:r>
              <a:rPr lang="en-US" sz="1400" dirty="0" smtClean="0">
                <a:effectLst/>
                <a:latin typeface="Century Gothic"/>
                <a:ea typeface="Calibri"/>
                <a:cs typeface="Arial"/>
              </a:rPr>
              <a:t>Text : Century Gothic-14</a:t>
            </a:r>
            <a:endParaRPr lang="en-US" sz="1100" dirty="0">
              <a:effectLst/>
              <a:latin typeface="Calibri"/>
              <a:ea typeface="Calibri"/>
              <a:cs typeface="Arial"/>
            </a:endParaRP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 hasCustomPrompt="1"/>
          </p:nvPr>
        </p:nvSpPr>
        <p:spPr>
          <a:xfrm>
            <a:off x="8077200" y="4891139"/>
            <a:ext cx="838200" cy="257949"/>
          </a:xfrm>
        </p:spPr>
        <p:txBody>
          <a:bodyPr anchor="ctr">
            <a:noAutofit/>
          </a:bodyPr>
          <a:lstStyle>
            <a:lvl1pPr marL="0" indent="0" algn="ctr" rtl="0">
              <a:buNone/>
              <a:defRPr sz="1000" b="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r>
              <a:rPr lang="en-US" sz="1200" baseline="30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1/1/2018</a:t>
            </a:r>
            <a:endParaRPr lang="en-US" sz="1400" dirty="0">
              <a:solidFill>
                <a:srgbClr val="000000"/>
              </a:solidFill>
              <a:latin typeface="Century Gothic" panose="020B0502020202020204" pitchFamily="34" charset="0"/>
              <a:cs typeface="Mitra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81752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 userDrawn="1"/>
        </p:nvSpPr>
        <p:spPr>
          <a:xfrm>
            <a:off x="3505200" y="4857750"/>
            <a:ext cx="2133600" cy="21544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200" baseline="30000" dirty="0">
                <a:solidFill>
                  <a:prstClr val="white"/>
                </a:solidFill>
                <a:latin typeface="Century Gothic" panose="020B0502020202020204" pitchFamily="34" charset="0"/>
              </a:rPr>
              <a:t>© MAPNA </a:t>
            </a:r>
            <a:r>
              <a:rPr lang="en-US" sz="1200" baseline="30000" dirty="0" smtClean="0">
                <a:solidFill>
                  <a:prstClr val="white"/>
                </a:solidFill>
                <a:latin typeface="Century Gothic" panose="020B0502020202020204" pitchFamily="34" charset="0"/>
              </a:rPr>
              <a:t>Group, All rights reserved</a:t>
            </a:r>
            <a:endParaRPr lang="en-US" sz="1200" baseline="30000" dirty="0">
              <a:solidFill>
                <a:prstClr val="white"/>
              </a:solidFill>
              <a:latin typeface="Century Gothic" panose="020B0502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232" t="31745" r="14206" b="31975"/>
          <a:stretch/>
        </p:blipFill>
        <p:spPr>
          <a:xfrm>
            <a:off x="3562350" y="2038350"/>
            <a:ext cx="2019300" cy="15533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25343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- 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81000" y="89536"/>
            <a:ext cx="7772400" cy="228600"/>
          </a:xfrm>
        </p:spPr>
        <p:txBody>
          <a:bodyPr/>
          <a:lstStyle>
            <a:lvl1pPr>
              <a:defRPr lang="en-US" sz="1400" b="1" smtClean="0">
                <a:effectLst/>
              </a:defRPr>
            </a:lvl1pPr>
          </a:lstStyle>
          <a:p>
            <a:r>
              <a:rPr lang="en-US" sz="1400" b="1" dirty="0" smtClean="0">
                <a:effectLst/>
                <a:latin typeface="Century Gothic"/>
                <a:ea typeface="Calibri"/>
                <a:cs typeface="Arial"/>
              </a:rPr>
              <a:t>Subject - Century Gothic-14-Bold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819150"/>
            <a:ext cx="4040188" cy="304800"/>
          </a:xfrm>
        </p:spPr>
        <p:txBody>
          <a:bodyPr anchor="ctr">
            <a:normAutofit/>
          </a:bodyPr>
          <a:lstStyle>
            <a:lvl1pPr marL="0" indent="0">
              <a:buNone/>
              <a:defRPr lang="en-US" sz="1600" b="1" smtClean="0">
                <a:effectLst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z="1600" b="1" dirty="0" err="1" smtClean="0">
                <a:effectLst/>
                <a:latin typeface="Century Gothic"/>
                <a:ea typeface="Calibri"/>
                <a:cs typeface="Arial"/>
              </a:rPr>
              <a:t>TiTle</a:t>
            </a:r>
            <a:r>
              <a:rPr lang="en-US" sz="1600" b="1" dirty="0" smtClean="0">
                <a:effectLst/>
                <a:latin typeface="Century Gothic"/>
                <a:ea typeface="Calibri"/>
                <a:cs typeface="Arial"/>
              </a:rPr>
              <a:t> : Century Gothic-16-Bold</a:t>
            </a:r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57200" y="1276350"/>
            <a:ext cx="4040188" cy="3428999"/>
          </a:xfrm>
        </p:spPr>
        <p:txBody>
          <a:bodyPr>
            <a:normAutofit/>
          </a:bodyPr>
          <a:lstStyle>
            <a:lvl1pPr marL="0" indent="0">
              <a:buNone/>
              <a:defRPr lang="en-US" sz="1400" smtClean="0">
                <a:effectLst/>
              </a:defRPr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z="1400" dirty="0" smtClean="0">
                <a:effectLst/>
                <a:latin typeface="Century Gothic"/>
                <a:ea typeface="Calibri"/>
                <a:cs typeface="Arial"/>
              </a:rPr>
              <a:t>Text : Century Gothic-14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819150"/>
            <a:ext cx="4041775" cy="304800"/>
          </a:xfrm>
        </p:spPr>
        <p:txBody>
          <a:bodyPr anchor="ctr">
            <a:normAutofit/>
          </a:bodyPr>
          <a:lstStyle>
            <a:lvl1pPr marL="0" indent="0">
              <a:buNone/>
              <a:defRPr lang="en-US" sz="1600" b="1" smtClean="0">
                <a:effectLst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z="1600" b="1" dirty="0" err="1" smtClean="0">
                <a:effectLst/>
                <a:latin typeface="Century Gothic"/>
                <a:ea typeface="Calibri"/>
                <a:cs typeface="Arial"/>
              </a:rPr>
              <a:t>TiTle</a:t>
            </a:r>
            <a:r>
              <a:rPr lang="en-US" sz="1600" b="1" dirty="0" smtClean="0">
                <a:effectLst/>
                <a:latin typeface="Century Gothic"/>
                <a:ea typeface="Calibri"/>
                <a:cs typeface="Arial"/>
              </a:rPr>
              <a:t> : Century Gothic-16-Bold</a:t>
            </a:r>
            <a:endParaRPr lang="en-US" dirty="0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645025" y="1276350"/>
            <a:ext cx="4041775" cy="3429000"/>
          </a:xfrm>
        </p:spPr>
        <p:txBody>
          <a:bodyPr>
            <a:normAutofit/>
          </a:bodyPr>
          <a:lstStyle>
            <a:lvl1pPr marL="0" indent="0">
              <a:buNone/>
              <a:defRPr lang="en-US" sz="1400" smtClean="0">
                <a:effectLst/>
              </a:defRPr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z="1400" dirty="0" smtClean="0">
                <a:effectLst/>
                <a:latin typeface="Century Gothic"/>
                <a:ea typeface="Calibri"/>
                <a:cs typeface="Arial"/>
              </a:rPr>
              <a:t>Text : Century Gothic-14</a:t>
            </a:r>
            <a:endParaRPr lang="en-US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157095" y="4947106"/>
            <a:ext cx="2021911" cy="21544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200" baseline="30000" dirty="0">
                <a:solidFill>
                  <a:schemeClr val="bg1"/>
                </a:solidFill>
                <a:latin typeface="Century Gothic" panose="020B0502020202020204" pitchFamily="34" charset="0"/>
              </a:rPr>
              <a:t>© MAPNA </a:t>
            </a:r>
            <a:r>
              <a:rPr lang="en-US" sz="1200" baseline="30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Group, All rights reserved</a:t>
            </a:r>
            <a:endParaRPr lang="en-US" sz="1200" baseline="300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2" name="TextBox 11"/>
          <p:cNvSpPr txBox="1"/>
          <p:nvPr userDrawn="1"/>
        </p:nvSpPr>
        <p:spPr>
          <a:xfrm>
            <a:off x="4191000" y="4885551"/>
            <a:ext cx="762000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 rtl="0"/>
            <a:fld id="{96C66CB4-2EF4-479F-85FC-3A07F66E8D4B}" type="slidenum">
              <a:rPr lang="en-US" sz="1200" b="1" smtClean="0">
                <a:solidFill>
                  <a:schemeClr val="bg1"/>
                </a:solidFill>
                <a:latin typeface="Century Gothic" panose="020B0502020202020204" pitchFamily="34" charset="0"/>
                <a:cs typeface="B Nazanin" panose="00000400000000000000" pitchFamily="2" charset="-78"/>
              </a:rPr>
              <a:pPr algn="ctr" rtl="0"/>
              <a:t>‹#›</a:t>
            </a:fld>
            <a:endParaRPr lang="en-US" sz="1200" b="1" dirty="0">
              <a:solidFill>
                <a:schemeClr val="bg1"/>
              </a:solidFill>
              <a:latin typeface="Century Gothic" panose="020B0502020202020204" pitchFamily="34" charset="0"/>
              <a:cs typeface="B Nazanin" panose="00000400000000000000" pitchFamily="2" charset="-78"/>
            </a:endParaRP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 hasCustomPrompt="1"/>
          </p:nvPr>
        </p:nvSpPr>
        <p:spPr>
          <a:xfrm>
            <a:off x="381000" y="361950"/>
            <a:ext cx="7772400" cy="228600"/>
          </a:xfrm>
        </p:spPr>
        <p:txBody>
          <a:bodyPr anchor="ctr">
            <a:normAutofit/>
          </a:bodyPr>
          <a:lstStyle>
            <a:lvl1pPr marL="0" indent="0">
              <a:buNone/>
              <a:defRPr lang="en-US" sz="1200" b="1" smtClean="0">
                <a:effectLst/>
              </a:defRPr>
            </a:lvl1pPr>
          </a:lstStyle>
          <a:p>
            <a:pPr lvl="0"/>
            <a:r>
              <a:rPr lang="en-US" sz="1200" b="1" dirty="0" smtClean="0">
                <a:effectLst/>
                <a:latin typeface="Century Gothic"/>
                <a:ea typeface="Calibri"/>
                <a:cs typeface="Arial"/>
              </a:rPr>
              <a:t>Section - Century Gothic-12-Bold</a:t>
            </a:r>
            <a:endParaRPr lang="en-US" dirty="0"/>
          </a:p>
        </p:txBody>
      </p:sp>
      <p:sp>
        <p:nvSpPr>
          <p:cNvPr id="15" name="Text Placeholder 3"/>
          <p:cNvSpPr>
            <a:spLocks noGrp="1"/>
          </p:cNvSpPr>
          <p:nvPr>
            <p:ph type="body" sz="half" idx="13" hasCustomPrompt="1"/>
          </p:nvPr>
        </p:nvSpPr>
        <p:spPr>
          <a:xfrm>
            <a:off x="8077200" y="4891139"/>
            <a:ext cx="838200" cy="257949"/>
          </a:xfrm>
        </p:spPr>
        <p:txBody>
          <a:bodyPr anchor="ctr">
            <a:noAutofit/>
          </a:bodyPr>
          <a:lstStyle>
            <a:lvl1pPr marL="0" indent="0" algn="ctr" rtl="0">
              <a:buNone/>
              <a:defRPr sz="1000" b="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r>
              <a:rPr lang="en-US" sz="1200" baseline="30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1/1/2018</a:t>
            </a:r>
            <a:endParaRPr lang="en-US" sz="1400" dirty="0">
              <a:solidFill>
                <a:srgbClr val="000000"/>
              </a:solidFill>
              <a:latin typeface="Century Gothic" panose="020B0502020202020204" pitchFamily="34" charset="0"/>
              <a:cs typeface="Mitra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3482494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505200" y="2669554"/>
            <a:ext cx="5105400" cy="1426195"/>
          </a:xfrm>
        </p:spPr>
        <p:txBody>
          <a:bodyPr>
            <a:normAutofit/>
          </a:bodyPr>
          <a:lstStyle>
            <a:lvl1pPr rtl="1">
              <a:defRPr sz="3000" b="1">
                <a:cs typeface="B Mitra" panose="00000400000000000000" pitchFamily="2" charset="-78"/>
              </a:defRPr>
            </a:lvl1pPr>
          </a:lstStyle>
          <a:p>
            <a:r>
              <a:rPr lang="fa-IR" dirty="0" smtClean="0"/>
              <a:t>عنوان</a:t>
            </a:r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3150010" y="2647950"/>
            <a:ext cx="0" cy="144780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 userDrawn="1"/>
        </p:nvSpPr>
        <p:spPr>
          <a:xfrm>
            <a:off x="157095" y="4870906"/>
            <a:ext cx="2021911" cy="21544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200" baseline="30000" dirty="0">
                <a:solidFill>
                  <a:prstClr val="white"/>
                </a:solidFill>
                <a:latin typeface="Century Gothic" panose="020B0502020202020204" pitchFamily="34" charset="0"/>
              </a:rPr>
              <a:t>© MAPNA </a:t>
            </a:r>
            <a:r>
              <a:rPr lang="en-US" sz="1200" baseline="30000" dirty="0" smtClean="0">
                <a:solidFill>
                  <a:prstClr val="white"/>
                </a:solidFill>
                <a:latin typeface="Century Gothic" panose="020B0502020202020204" pitchFamily="34" charset="0"/>
              </a:rPr>
              <a:t>Group, All rights reserved</a:t>
            </a:r>
            <a:endParaRPr lang="en-US" sz="1200" baseline="30000" dirty="0">
              <a:solidFill>
                <a:prstClr val="white"/>
              </a:solidFill>
              <a:latin typeface="Century Gothic" panose="020B0502020202020204" pitchFamily="34" charset="0"/>
            </a:endParaRP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1" hasCustomPrompt="1"/>
          </p:nvPr>
        </p:nvSpPr>
        <p:spPr>
          <a:xfrm>
            <a:off x="8153400" y="4857750"/>
            <a:ext cx="838200" cy="215444"/>
          </a:xfrm>
        </p:spPr>
        <p:txBody>
          <a:bodyPr>
            <a:noAutofit/>
          </a:bodyPr>
          <a:lstStyle>
            <a:lvl1pPr marL="0" indent="0" algn="ctr">
              <a:buNone/>
              <a:defRPr sz="1200" b="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r>
              <a:rPr lang="en-US" sz="1200" baseline="30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1/1/2018</a:t>
            </a:r>
            <a:endParaRPr lang="en-US" sz="1400" dirty="0">
              <a:solidFill>
                <a:srgbClr val="000000"/>
              </a:solidFill>
              <a:latin typeface="Century Gothic" panose="020B0502020202020204" pitchFamily="34" charset="0"/>
              <a:cs typeface="Mitra" panose="00000400000000000000" pitchFamily="2" charset="-78"/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232" t="31745" r="14206" b="31975"/>
          <a:stretch/>
        </p:blipFill>
        <p:spPr>
          <a:xfrm>
            <a:off x="1219200" y="2800350"/>
            <a:ext cx="1455106" cy="1119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45494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- 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19100" y="1123950"/>
            <a:ext cx="8305800" cy="1295400"/>
          </a:xfrm>
        </p:spPr>
        <p:txBody>
          <a:bodyPr anchor="ctr"/>
          <a:lstStyle>
            <a:lvl1pPr algn="ctr" rtl="0">
              <a:defRPr lang="en-US" sz="1800" b="1" smtClean="0">
                <a:effectLst/>
              </a:defRPr>
            </a:lvl1pPr>
          </a:lstStyle>
          <a:p>
            <a:r>
              <a:rPr lang="en-US" sz="1400" b="1" dirty="0" smtClean="0">
                <a:effectLst/>
                <a:latin typeface="Century Gothic"/>
                <a:ea typeface="Calibri"/>
                <a:cs typeface="Arial"/>
              </a:rPr>
              <a:t>Subject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2876550"/>
            <a:ext cx="6400800" cy="131445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 b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z="1200" b="1" dirty="0" smtClean="0">
                <a:latin typeface="Century Gothic" panose="020B0502020202020204" pitchFamily="34" charset="0"/>
                <a:cs typeface="Traffic" panose="00000500000000000000" pitchFamily="2" charset="-78"/>
              </a:rPr>
              <a:t>Section</a:t>
            </a:r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157095" y="4947106"/>
            <a:ext cx="2021911" cy="21544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200" baseline="30000" dirty="0">
                <a:solidFill>
                  <a:prstClr val="white"/>
                </a:solidFill>
                <a:latin typeface="Century Gothic" panose="020B0502020202020204" pitchFamily="34" charset="0"/>
              </a:rPr>
              <a:t>© MAPNA </a:t>
            </a:r>
            <a:r>
              <a:rPr lang="en-US" sz="1200" baseline="30000" dirty="0" smtClean="0">
                <a:solidFill>
                  <a:prstClr val="white"/>
                </a:solidFill>
                <a:latin typeface="Century Gothic" panose="020B0502020202020204" pitchFamily="34" charset="0"/>
              </a:rPr>
              <a:t>Group, All rights reserved</a:t>
            </a:r>
            <a:endParaRPr lang="en-US" sz="1200" baseline="30000" dirty="0">
              <a:solidFill>
                <a:prstClr val="white"/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4191000" y="4885551"/>
            <a:ext cx="762000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fld id="{96C66CB4-2EF4-479F-85FC-3A07F66E8D4B}" type="slidenum">
              <a:rPr lang="en-US" sz="1200" b="1" smtClean="0">
                <a:solidFill>
                  <a:prstClr val="white"/>
                </a:solidFill>
                <a:latin typeface="Century Gothic" panose="020B0502020202020204" pitchFamily="34" charset="0"/>
                <a:cs typeface="B Nazanin" panose="00000400000000000000" pitchFamily="2" charset="-78"/>
              </a:rPr>
              <a:pPr algn="ctr"/>
              <a:t>‹#›</a:t>
            </a:fld>
            <a:endParaRPr lang="en-US" sz="1200" b="1" dirty="0">
              <a:solidFill>
                <a:prstClr val="white"/>
              </a:solidFill>
              <a:latin typeface="Century Gothic" panose="020B0502020202020204" pitchFamily="34" charset="0"/>
              <a:cs typeface="B Nazanin" panose="00000400000000000000" pitchFamily="2" charset="-78"/>
            </a:endParaRP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3" hasCustomPrompt="1"/>
          </p:nvPr>
        </p:nvSpPr>
        <p:spPr>
          <a:xfrm>
            <a:off x="8077200" y="4891139"/>
            <a:ext cx="838200" cy="257949"/>
          </a:xfrm>
        </p:spPr>
        <p:txBody>
          <a:bodyPr anchor="ctr">
            <a:noAutofit/>
          </a:bodyPr>
          <a:lstStyle>
            <a:lvl1pPr marL="0" indent="0" algn="ctr" rtl="0">
              <a:buNone/>
              <a:defRPr sz="1000" b="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r>
              <a:rPr lang="en-US" sz="1200" baseline="30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1/1/2018</a:t>
            </a:r>
            <a:endParaRPr lang="en-US" sz="1400" dirty="0">
              <a:solidFill>
                <a:srgbClr val="000000"/>
              </a:solidFill>
              <a:latin typeface="Century Gothic" panose="020B0502020202020204" pitchFamily="34" charset="0"/>
              <a:cs typeface="Mitra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1561550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- 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81000" y="89537"/>
            <a:ext cx="7772400" cy="224333"/>
          </a:xfrm>
        </p:spPr>
        <p:txBody>
          <a:bodyPr/>
          <a:lstStyle>
            <a:lvl1pPr>
              <a:defRPr lang="en-US" sz="1400" b="1" smtClean="0">
                <a:effectLst/>
              </a:defRPr>
            </a:lvl1pPr>
          </a:lstStyle>
          <a:p>
            <a:r>
              <a:rPr lang="en-US" sz="1400" b="1" dirty="0" smtClean="0">
                <a:effectLst/>
                <a:latin typeface="Century Gothic"/>
                <a:ea typeface="Calibri"/>
                <a:cs typeface="Arial"/>
              </a:rPr>
              <a:t>Subject - Century Gothic-14-Bold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81000" y="1123949"/>
            <a:ext cx="8412480" cy="3657600"/>
          </a:xfrm>
        </p:spPr>
        <p:txBody>
          <a:bodyPr/>
          <a:lstStyle>
            <a:lvl1pPr marL="0" indent="0">
              <a:buNone/>
              <a:defRPr/>
            </a:lvl1pPr>
            <a:lvl2pPr marL="0" indent="0">
              <a:buNone/>
              <a:defRPr lang="en-US" sz="1400" smtClean="0">
                <a:effectLst/>
              </a:defRPr>
            </a:lvl2pPr>
          </a:lstStyle>
          <a:p>
            <a:pPr lvl="1"/>
            <a:r>
              <a:rPr lang="en-US" sz="1400" dirty="0" smtClean="0">
                <a:effectLst/>
                <a:latin typeface="Century Gothic"/>
                <a:ea typeface="Calibri"/>
                <a:cs typeface="Arial"/>
              </a:rPr>
              <a:t>Text : Century Gothic-14</a:t>
            </a:r>
            <a:endParaRPr lang="en-US" dirty="0" smtClean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157095" y="4947106"/>
            <a:ext cx="2021911" cy="21544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200" baseline="30000" dirty="0">
                <a:solidFill>
                  <a:prstClr val="white"/>
                </a:solidFill>
                <a:latin typeface="Century Gothic" panose="020B0502020202020204" pitchFamily="34" charset="0"/>
              </a:rPr>
              <a:t>© MAPNA </a:t>
            </a:r>
            <a:r>
              <a:rPr lang="en-US" sz="1200" baseline="30000" dirty="0" smtClean="0">
                <a:solidFill>
                  <a:prstClr val="white"/>
                </a:solidFill>
                <a:latin typeface="Century Gothic" panose="020B0502020202020204" pitchFamily="34" charset="0"/>
              </a:rPr>
              <a:t>Group, All rights reserved</a:t>
            </a:r>
            <a:endParaRPr lang="en-US" sz="1200" baseline="30000" dirty="0">
              <a:solidFill>
                <a:prstClr val="white"/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3" hasCustomPrompt="1"/>
          </p:nvPr>
        </p:nvSpPr>
        <p:spPr>
          <a:xfrm>
            <a:off x="8077200" y="4891139"/>
            <a:ext cx="838200" cy="257949"/>
          </a:xfrm>
        </p:spPr>
        <p:txBody>
          <a:bodyPr anchor="ctr">
            <a:noAutofit/>
          </a:bodyPr>
          <a:lstStyle>
            <a:lvl1pPr marL="0" indent="0" algn="ctr" rtl="0">
              <a:buNone/>
              <a:defRPr sz="1000" b="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r>
              <a:rPr lang="en-US" sz="1200" baseline="30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1/1/2018</a:t>
            </a:r>
            <a:endParaRPr lang="en-US" sz="1400" dirty="0">
              <a:solidFill>
                <a:srgbClr val="000000"/>
              </a:solidFill>
              <a:latin typeface="Century Gothic" panose="020B0502020202020204" pitchFamily="34" charset="0"/>
              <a:cs typeface="Mitra" panose="00000400000000000000" pitchFamily="2" charset="-78"/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4191000" y="4885551"/>
            <a:ext cx="762000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fld id="{96C66CB4-2EF4-479F-85FC-3A07F66E8D4B}" type="slidenum">
              <a:rPr lang="en-US" sz="1200" b="1" smtClean="0">
                <a:solidFill>
                  <a:prstClr val="white"/>
                </a:solidFill>
                <a:latin typeface="Century Gothic" panose="020B0502020202020204" pitchFamily="34" charset="0"/>
                <a:cs typeface="B Nazanin" panose="00000400000000000000" pitchFamily="2" charset="-78"/>
              </a:rPr>
              <a:pPr algn="ctr"/>
              <a:t>‹#›</a:t>
            </a:fld>
            <a:endParaRPr lang="en-US" sz="1200" b="1" dirty="0">
              <a:solidFill>
                <a:prstClr val="white"/>
              </a:solidFill>
              <a:latin typeface="Century Gothic" panose="020B0502020202020204" pitchFamily="34" charset="0"/>
              <a:cs typeface="B Nazanin" panose="00000400000000000000" pitchFamily="2" charset="-78"/>
            </a:endParaRP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5" hasCustomPrompt="1"/>
          </p:nvPr>
        </p:nvSpPr>
        <p:spPr>
          <a:xfrm>
            <a:off x="381000" y="819150"/>
            <a:ext cx="8412480" cy="228600"/>
          </a:xfrm>
        </p:spPr>
        <p:txBody>
          <a:bodyPr anchor="ctr">
            <a:noAutofit/>
          </a:bodyPr>
          <a:lstStyle>
            <a:lvl1pPr marL="0" indent="0">
              <a:buNone/>
              <a:defRPr lang="en-US" sz="1600" b="1" smtClean="0">
                <a:effectLst/>
              </a:defRPr>
            </a:lvl1pPr>
          </a:lstStyle>
          <a:p>
            <a:pPr lvl="0"/>
            <a:r>
              <a:rPr lang="en-US" sz="1600" b="1" dirty="0" err="1" smtClean="0">
                <a:effectLst/>
                <a:latin typeface="Century Gothic"/>
                <a:ea typeface="Calibri"/>
                <a:cs typeface="Arial"/>
              </a:rPr>
              <a:t>TiTle</a:t>
            </a:r>
            <a:r>
              <a:rPr lang="en-US" sz="1600" b="1" dirty="0" smtClean="0">
                <a:effectLst/>
                <a:latin typeface="Century Gothic"/>
                <a:ea typeface="Calibri"/>
                <a:cs typeface="Arial"/>
              </a:rPr>
              <a:t> : Century Gothic-16-Bold</a:t>
            </a:r>
            <a:endParaRPr lang="en-US" dirty="0" smtClean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6" hasCustomPrompt="1"/>
          </p:nvPr>
        </p:nvSpPr>
        <p:spPr>
          <a:xfrm>
            <a:off x="381000" y="361950"/>
            <a:ext cx="7772400" cy="228600"/>
          </a:xfrm>
        </p:spPr>
        <p:txBody>
          <a:bodyPr anchor="ctr">
            <a:normAutofit/>
          </a:bodyPr>
          <a:lstStyle>
            <a:lvl1pPr marL="0" indent="0">
              <a:buNone/>
              <a:defRPr lang="en-US" sz="1200" b="1" smtClean="0">
                <a:effectLst/>
              </a:defRPr>
            </a:lvl1pPr>
          </a:lstStyle>
          <a:p>
            <a:pPr lvl="0"/>
            <a:r>
              <a:rPr lang="en-US" sz="1200" b="1" dirty="0" smtClean="0">
                <a:effectLst/>
                <a:latin typeface="Century Gothic"/>
                <a:ea typeface="Calibri"/>
                <a:cs typeface="Arial"/>
              </a:rPr>
              <a:t>Section - Century Gothic-12-Bold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24223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 - 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81000" y="89537"/>
            <a:ext cx="7772400" cy="224333"/>
          </a:xfrm>
        </p:spPr>
        <p:txBody>
          <a:bodyPr/>
          <a:lstStyle>
            <a:lvl1pPr>
              <a:defRPr lang="en-US" sz="1400" b="1" smtClean="0">
                <a:effectLst/>
              </a:defRPr>
            </a:lvl1pPr>
          </a:lstStyle>
          <a:p>
            <a:r>
              <a:rPr lang="en-US" sz="1400" b="1" dirty="0" smtClean="0">
                <a:effectLst/>
                <a:latin typeface="Century Gothic"/>
                <a:ea typeface="Calibri"/>
                <a:cs typeface="Arial"/>
              </a:rPr>
              <a:t>Subject - Century Gothic-14-Bold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81000" y="819150"/>
            <a:ext cx="8412480" cy="3962399"/>
          </a:xfrm>
        </p:spPr>
        <p:txBody>
          <a:bodyPr/>
          <a:lstStyle>
            <a:lvl1pPr marL="0" indent="0">
              <a:buNone/>
              <a:defRPr/>
            </a:lvl1pPr>
            <a:lvl2pPr marL="0" indent="0">
              <a:buNone/>
              <a:defRPr lang="en-US" sz="1400" smtClean="0">
                <a:effectLst/>
              </a:defRPr>
            </a:lvl2pPr>
          </a:lstStyle>
          <a:p>
            <a:pPr lvl="1"/>
            <a:r>
              <a:rPr lang="en-US" sz="1400" dirty="0" smtClean="0">
                <a:effectLst/>
                <a:latin typeface="Century Gothic"/>
                <a:ea typeface="Calibri"/>
                <a:cs typeface="Arial"/>
              </a:rPr>
              <a:t>Text : Century Gothic-14</a:t>
            </a:r>
            <a:endParaRPr lang="en-US" dirty="0" smtClean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157095" y="4947106"/>
            <a:ext cx="2021911" cy="21544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200" baseline="30000" dirty="0">
                <a:solidFill>
                  <a:prstClr val="white"/>
                </a:solidFill>
                <a:latin typeface="Century Gothic" panose="020B0502020202020204" pitchFamily="34" charset="0"/>
              </a:rPr>
              <a:t>© MAPNA </a:t>
            </a:r>
            <a:r>
              <a:rPr lang="en-US" sz="1200" baseline="30000" dirty="0" smtClean="0">
                <a:solidFill>
                  <a:prstClr val="white"/>
                </a:solidFill>
                <a:latin typeface="Century Gothic" panose="020B0502020202020204" pitchFamily="34" charset="0"/>
              </a:rPr>
              <a:t>Group, All rights reserved</a:t>
            </a:r>
            <a:endParaRPr lang="en-US" sz="1200" baseline="30000" dirty="0">
              <a:solidFill>
                <a:prstClr val="white"/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3" hasCustomPrompt="1"/>
          </p:nvPr>
        </p:nvSpPr>
        <p:spPr>
          <a:xfrm>
            <a:off x="8077200" y="4891139"/>
            <a:ext cx="838200" cy="257949"/>
          </a:xfrm>
        </p:spPr>
        <p:txBody>
          <a:bodyPr anchor="ctr">
            <a:noAutofit/>
          </a:bodyPr>
          <a:lstStyle>
            <a:lvl1pPr marL="0" indent="0" algn="ctr" rtl="0">
              <a:buNone/>
              <a:defRPr sz="1000" b="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r>
              <a:rPr lang="en-US" sz="1200" baseline="30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1/1/2018</a:t>
            </a:r>
            <a:endParaRPr lang="en-US" sz="1400" dirty="0">
              <a:solidFill>
                <a:srgbClr val="000000"/>
              </a:solidFill>
              <a:latin typeface="Century Gothic" panose="020B0502020202020204" pitchFamily="34" charset="0"/>
              <a:cs typeface="Mitra" panose="00000400000000000000" pitchFamily="2" charset="-78"/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4191000" y="4885551"/>
            <a:ext cx="762000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fld id="{96C66CB4-2EF4-479F-85FC-3A07F66E8D4B}" type="slidenum">
              <a:rPr lang="en-US" sz="1200" b="1" smtClean="0">
                <a:solidFill>
                  <a:prstClr val="white"/>
                </a:solidFill>
                <a:latin typeface="Century Gothic" panose="020B0502020202020204" pitchFamily="34" charset="0"/>
                <a:cs typeface="B Nazanin" panose="00000400000000000000" pitchFamily="2" charset="-78"/>
              </a:rPr>
              <a:pPr algn="ctr"/>
              <a:t>‹#›</a:t>
            </a:fld>
            <a:endParaRPr lang="en-US" sz="1200" b="1" dirty="0">
              <a:solidFill>
                <a:prstClr val="white"/>
              </a:solidFill>
              <a:latin typeface="Century Gothic" panose="020B0502020202020204" pitchFamily="34" charset="0"/>
              <a:cs typeface="B Nazanin" panose="00000400000000000000" pitchFamily="2" charset="-78"/>
            </a:endParaRP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6" hasCustomPrompt="1"/>
          </p:nvPr>
        </p:nvSpPr>
        <p:spPr>
          <a:xfrm>
            <a:off x="381000" y="361950"/>
            <a:ext cx="7772400" cy="228600"/>
          </a:xfrm>
        </p:spPr>
        <p:txBody>
          <a:bodyPr anchor="ctr">
            <a:normAutofit/>
          </a:bodyPr>
          <a:lstStyle>
            <a:lvl1pPr marL="0" indent="0">
              <a:buNone/>
              <a:defRPr lang="en-US" sz="1200" b="1" smtClean="0">
                <a:effectLst/>
              </a:defRPr>
            </a:lvl1pPr>
          </a:lstStyle>
          <a:p>
            <a:pPr lvl="0"/>
            <a:r>
              <a:rPr lang="en-US" sz="1200" b="1" dirty="0" smtClean="0">
                <a:effectLst/>
                <a:latin typeface="Century Gothic"/>
                <a:ea typeface="Calibri"/>
                <a:cs typeface="Arial"/>
              </a:rPr>
              <a:t>Section - Century Gothic-12-Bold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98060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- 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81000" y="89536"/>
            <a:ext cx="7772400" cy="228600"/>
          </a:xfrm>
        </p:spPr>
        <p:txBody>
          <a:bodyPr/>
          <a:lstStyle>
            <a:lvl1pPr>
              <a:defRPr lang="en-US" sz="1400" b="1" smtClean="0">
                <a:effectLst/>
              </a:defRPr>
            </a:lvl1pPr>
          </a:lstStyle>
          <a:p>
            <a:r>
              <a:rPr lang="en-US" sz="1400" b="1" dirty="0" smtClean="0">
                <a:effectLst/>
                <a:latin typeface="Century Gothic"/>
                <a:ea typeface="Calibri"/>
                <a:cs typeface="Arial"/>
              </a:rPr>
              <a:t>Subject - Century Gothic-14-Bold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819150"/>
            <a:ext cx="4038600" cy="3809999"/>
          </a:xfrm>
        </p:spPr>
        <p:txBody>
          <a:bodyPr>
            <a:normAutofit/>
          </a:bodyPr>
          <a:lstStyle>
            <a:lvl1pPr marL="0" indent="0">
              <a:buNone/>
              <a:defRPr lang="en-US" sz="1400" smtClean="0">
                <a:effectLst/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z="1400" dirty="0" smtClean="0">
                <a:effectLst/>
                <a:latin typeface="Century Gothic"/>
                <a:ea typeface="Calibri"/>
                <a:cs typeface="Arial"/>
              </a:rPr>
              <a:t>Text : Century Gothic-14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48200" y="819150"/>
            <a:ext cx="4038600" cy="3775075"/>
          </a:xfrm>
        </p:spPr>
        <p:txBody>
          <a:bodyPr>
            <a:normAutofit/>
          </a:bodyPr>
          <a:lstStyle>
            <a:lvl1pPr marL="0" indent="0">
              <a:buNone/>
              <a:defRPr lang="en-US" sz="1400" smtClean="0">
                <a:effectLst/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z="1400" dirty="0" smtClean="0">
                <a:effectLst/>
                <a:latin typeface="Century Gothic"/>
                <a:ea typeface="Calibri"/>
                <a:cs typeface="Arial"/>
              </a:rPr>
              <a:t>Text : Century Gothic-14</a:t>
            </a:r>
            <a:endParaRPr lang="en-US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157095" y="4947106"/>
            <a:ext cx="2021911" cy="21544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200" baseline="30000" dirty="0">
                <a:solidFill>
                  <a:prstClr val="white"/>
                </a:solidFill>
                <a:latin typeface="Century Gothic" panose="020B0502020202020204" pitchFamily="34" charset="0"/>
              </a:rPr>
              <a:t>© MAPNA </a:t>
            </a:r>
            <a:r>
              <a:rPr lang="en-US" sz="1200" baseline="30000" dirty="0" smtClean="0">
                <a:solidFill>
                  <a:prstClr val="white"/>
                </a:solidFill>
                <a:latin typeface="Century Gothic" panose="020B0502020202020204" pitchFamily="34" charset="0"/>
              </a:rPr>
              <a:t>Group, All rights reserved</a:t>
            </a:r>
            <a:endParaRPr lang="en-US" sz="1200" baseline="30000" dirty="0">
              <a:solidFill>
                <a:prstClr val="white"/>
              </a:solidFill>
              <a:latin typeface="Century Gothic" panose="020B0502020202020204" pitchFamily="34" charset="0"/>
            </a:endParaRPr>
          </a:p>
        </p:txBody>
      </p:sp>
      <p:sp>
        <p:nvSpPr>
          <p:cNvPr id="10" name="TextBox 9"/>
          <p:cNvSpPr txBox="1"/>
          <p:nvPr userDrawn="1"/>
        </p:nvSpPr>
        <p:spPr>
          <a:xfrm>
            <a:off x="4191000" y="4885551"/>
            <a:ext cx="762000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fld id="{96C66CB4-2EF4-479F-85FC-3A07F66E8D4B}" type="slidenum">
              <a:rPr lang="en-US" sz="1200" b="1" smtClean="0">
                <a:solidFill>
                  <a:prstClr val="white"/>
                </a:solidFill>
                <a:latin typeface="Century Gothic" panose="020B0502020202020204" pitchFamily="34" charset="0"/>
                <a:cs typeface="B Nazanin" panose="00000400000000000000" pitchFamily="2" charset="-78"/>
              </a:rPr>
              <a:pPr algn="ctr"/>
              <a:t>‹#›</a:t>
            </a:fld>
            <a:endParaRPr lang="en-US" sz="1200" b="1" dirty="0">
              <a:solidFill>
                <a:prstClr val="white"/>
              </a:solidFill>
              <a:latin typeface="Century Gothic" panose="020B0502020202020204" pitchFamily="34" charset="0"/>
              <a:cs typeface="B Nazanin" panose="00000400000000000000" pitchFamily="2" charset="-78"/>
            </a:endParaRP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4" hasCustomPrompt="1"/>
          </p:nvPr>
        </p:nvSpPr>
        <p:spPr>
          <a:xfrm>
            <a:off x="381000" y="361950"/>
            <a:ext cx="7772400" cy="228600"/>
          </a:xfrm>
        </p:spPr>
        <p:txBody>
          <a:bodyPr anchor="ctr">
            <a:normAutofit/>
          </a:bodyPr>
          <a:lstStyle>
            <a:lvl1pPr marL="0" indent="0">
              <a:buNone/>
              <a:defRPr lang="en-US" sz="1200" b="1" smtClean="0">
                <a:effectLst/>
              </a:defRPr>
            </a:lvl1pPr>
          </a:lstStyle>
          <a:p>
            <a:pPr lvl="0"/>
            <a:r>
              <a:rPr lang="en-US" sz="1200" b="1" dirty="0" smtClean="0">
                <a:effectLst/>
                <a:latin typeface="Century Gothic"/>
                <a:ea typeface="Calibri"/>
                <a:cs typeface="Arial"/>
              </a:rPr>
              <a:t>Section - Century Gothic-12-Bold</a:t>
            </a:r>
            <a:endParaRPr lang="en-US" dirty="0"/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13" hasCustomPrompt="1"/>
          </p:nvPr>
        </p:nvSpPr>
        <p:spPr>
          <a:xfrm>
            <a:off x="8077200" y="4891139"/>
            <a:ext cx="838200" cy="257949"/>
          </a:xfrm>
        </p:spPr>
        <p:txBody>
          <a:bodyPr anchor="ctr">
            <a:noAutofit/>
          </a:bodyPr>
          <a:lstStyle>
            <a:lvl1pPr marL="0" indent="0" algn="ctr" rtl="0">
              <a:buNone/>
              <a:defRPr sz="1000" b="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r>
              <a:rPr lang="en-US" sz="1200" baseline="30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1/1/2018</a:t>
            </a:r>
            <a:endParaRPr lang="en-US" sz="1400" dirty="0">
              <a:solidFill>
                <a:srgbClr val="000000"/>
              </a:solidFill>
              <a:latin typeface="Century Gothic" panose="020B0502020202020204" pitchFamily="34" charset="0"/>
              <a:cs typeface="Mitra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8497130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- 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81000" y="89536"/>
            <a:ext cx="7772400" cy="228600"/>
          </a:xfrm>
        </p:spPr>
        <p:txBody>
          <a:bodyPr/>
          <a:lstStyle>
            <a:lvl1pPr>
              <a:defRPr lang="en-US" sz="1400" b="1" smtClean="0">
                <a:effectLst/>
              </a:defRPr>
            </a:lvl1pPr>
          </a:lstStyle>
          <a:p>
            <a:r>
              <a:rPr lang="en-US" sz="1400" b="1" dirty="0" smtClean="0">
                <a:effectLst/>
                <a:latin typeface="Century Gothic"/>
                <a:ea typeface="Calibri"/>
                <a:cs typeface="Arial"/>
              </a:rPr>
              <a:t>Subject - Century Gothic-14-Bold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819150"/>
            <a:ext cx="4040188" cy="304800"/>
          </a:xfrm>
        </p:spPr>
        <p:txBody>
          <a:bodyPr anchor="ctr">
            <a:normAutofit/>
          </a:bodyPr>
          <a:lstStyle>
            <a:lvl1pPr marL="0" indent="0">
              <a:buNone/>
              <a:defRPr lang="en-US" sz="1600" b="1" smtClean="0">
                <a:effectLst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z="1600" b="1" dirty="0" err="1" smtClean="0">
                <a:effectLst/>
                <a:latin typeface="Century Gothic"/>
                <a:ea typeface="Calibri"/>
                <a:cs typeface="Arial"/>
              </a:rPr>
              <a:t>TiTle</a:t>
            </a:r>
            <a:r>
              <a:rPr lang="en-US" sz="1600" b="1" dirty="0" smtClean="0">
                <a:effectLst/>
                <a:latin typeface="Century Gothic"/>
                <a:ea typeface="Calibri"/>
                <a:cs typeface="Arial"/>
              </a:rPr>
              <a:t> : Century Gothic-16-Bold</a:t>
            </a:r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57200" y="1276350"/>
            <a:ext cx="4040188" cy="3428999"/>
          </a:xfrm>
        </p:spPr>
        <p:txBody>
          <a:bodyPr>
            <a:normAutofit/>
          </a:bodyPr>
          <a:lstStyle>
            <a:lvl1pPr marL="0" indent="0">
              <a:buNone/>
              <a:defRPr lang="en-US" sz="1400" smtClean="0">
                <a:effectLst/>
              </a:defRPr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z="1400" dirty="0" smtClean="0">
                <a:effectLst/>
                <a:latin typeface="Century Gothic"/>
                <a:ea typeface="Calibri"/>
                <a:cs typeface="Arial"/>
              </a:rPr>
              <a:t>Text : Century Gothic-14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819150"/>
            <a:ext cx="4041775" cy="304800"/>
          </a:xfrm>
        </p:spPr>
        <p:txBody>
          <a:bodyPr anchor="ctr">
            <a:normAutofit/>
          </a:bodyPr>
          <a:lstStyle>
            <a:lvl1pPr marL="0" indent="0">
              <a:buNone/>
              <a:defRPr lang="en-US" sz="1600" b="1" smtClean="0">
                <a:effectLst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z="1600" b="1" dirty="0" err="1" smtClean="0">
                <a:effectLst/>
                <a:latin typeface="Century Gothic"/>
                <a:ea typeface="Calibri"/>
                <a:cs typeface="Arial"/>
              </a:rPr>
              <a:t>TiTle</a:t>
            </a:r>
            <a:r>
              <a:rPr lang="en-US" sz="1600" b="1" dirty="0" smtClean="0">
                <a:effectLst/>
                <a:latin typeface="Century Gothic"/>
                <a:ea typeface="Calibri"/>
                <a:cs typeface="Arial"/>
              </a:rPr>
              <a:t> : Century Gothic-16-Bold</a:t>
            </a:r>
            <a:endParaRPr lang="en-US" dirty="0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645025" y="1276350"/>
            <a:ext cx="4041775" cy="3429000"/>
          </a:xfrm>
        </p:spPr>
        <p:txBody>
          <a:bodyPr>
            <a:normAutofit/>
          </a:bodyPr>
          <a:lstStyle>
            <a:lvl1pPr marL="0" indent="0">
              <a:buNone/>
              <a:defRPr lang="en-US" sz="1400" smtClean="0">
                <a:effectLst/>
              </a:defRPr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z="1400" dirty="0" smtClean="0">
                <a:effectLst/>
                <a:latin typeface="Century Gothic"/>
                <a:ea typeface="Calibri"/>
                <a:cs typeface="Arial"/>
              </a:rPr>
              <a:t>Text : Century Gothic-14</a:t>
            </a:r>
            <a:endParaRPr lang="en-US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157095" y="4947106"/>
            <a:ext cx="2021911" cy="21544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200" baseline="30000" dirty="0">
                <a:solidFill>
                  <a:prstClr val="white"/>
                </a:solidFill>
                <a:latin typeface="Century Gothic" panose="020B0502020202020204" pitchFamily="34" charset="0"/>
              </a:rPr>
              <a:t>© MAPNA </a:t>
            </a:r>
            <a:r>
              <a:rPr lang="en-US" sz="1200" baseline="30000" dirty="0" smtClean="0">
                <a:solidFill>
                  <a:prstClr val="white"/>
                </a:solidFill>
                <a:latin typeface="Century Gothic" panose="020B0502020202020204" pitchFamily="34" charset="0"/>
              </a:rPr>
              <a:t>Group, All rights reserved</a:t>
            </a:r>
            <a:endParaRPr lang="en-US" sz="1200" baseline="30000" dirty="0">
              <a:solidFill>
                <a:prstClr val="white"/>
              </a:solidFill>
              <a:latin typeface="Century Gothic" panose="020B0502020202020204" pitchFamily="34" charset="0"/>
            </a:endParaRPr>
          </a:p>
        </p:txBody>
      </p:sp>
      <p:sp>
        <p:nvSpPr>
          <p:cNvPr id="12" name="TextBox 11"/>
          <p:cNvSpPr txBox="1"/>
          <p:nvPr userDrawn="1"/>
        </p:nvSpPr>
        <p:spPr>
          <a:xfrm>
            <a:off x="4191000" y="4885551"/>
            <a:ext cx="762000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fld id="{96C66CB4-2EF4-479F-85FC-3A07F66E8D4B}" type="slidenum">
              <a:rPr lang="en-US" sz="1200" b="1" smtClean="0">
                <a:solidFill>
                  <a:prstClr val="white"/>
                </a:solidFill>
                <a:latin typeface="Century Gothic" panose="020B0502020202020204" pitchFamily="34" charset="0"/>
                <a:cs typeface="B Nazanin" panose="00000400000000000000" pitchFamily="2" charset="-78"/>
              </a:rPr>
              <a:pPr algn="ctr"/>
              <a:t>‹#›</a:t>
            </a:fld>
            <a:endParaRPr lang="en-US" sz="1200" b="1" dirty="0">
              <a:solidFill>
                <a:prstClr val="white"/>
              </a:solidFill>
              <a:latin typeface="Century Gothic" panose="020B0502020202020204" pitchFamily="34" charset="0"/>
              <a:cs typeface="B Nazanin" panose="00000400000000000000" pitchFamily="2" charset="-78"/>
            </a:endParaRP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 hasCustomPrompt="1"/>
          </p:nvPr>
        </p:nvSpPr>
        <p:spPr>
          <a:xfrm>
            <a:off x="381000" y="361950"/>
            <a:ext cx="7772400" cy="228600"/>
          </a:xfrm>
        </p:spPr>
        <p:txBody>
          <a:bodyPr anchor="ctr">
            <a:normAutofit/>
          </a:bodyPr>
          <a:lstStyle>
            <a:lvl1pPr marL="0" indent="0">
              <a:buNone/>
              <a:defRPr lang="en-US" sz="1200" b="1" smtClean="0">
                <a:effectLst/>
              </a:defRPr>
            </a:lvl1pPr>
          </a:lstStyle>
          <a:p>
            <a:pPr lvl="0"/>
            <a:r>
              <a:rPr lang="en-US" sz="1200" b="1" dirty="0" smtClean="0">
                <a:effectLst/>
                <a:latin typeface="Century Gothic"/>
                <a:ea typeface="Calibri"/>
                <a:cs typeface="Arial"/>
              </a:rPr>
              <a:t>Section - Century Gothic-12-Bold</a:t>
            </a:r>
            <a:endParaRPr lang="en-US" dirty="0"/>
          </a:p>
        </p:txBody>
      </p:sp>
      <p:sp>
        <p:nvSpPr>
          <p:cNvPr id="15" name="Text Placeholder 3"/>
          <p:cNvSpPr>
            <a:spLocks noGrp="1"/>
          </p:cNvSpPr>
          <p:nvPr>
            <p:ph type="body" sz="half" idx="13" hasCustomPrompt="1"/>
          </p:nvPr>
        </p:nvSpPr>
        <p:spPr>
          <a:xfrm>
            <a:off x="8077200" y="4891139"/>
            <a:ext cx="838200" cy="257949"/>
          </a:xfrm>
        </p:spPr>
        <p:txBody>
          <a:bodyPr anchor="ctr">
            <a:noAutofit/>
          </a:bodyPr>
          <a:lstStyle>
            <a:lvl1pPr marL="0" indent="0" algn="ctr" rtl="0">
              <a:buNone/>
              <a:defRPr sz="1000" b="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r>
              <a:rPr lang="en-US" sz="1200" baseline="30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1/1/2018</a:t>
            </a:r>
            <a:endParaRPr lang="en-US" sz="1400" dirty="0">
              <a:solidFill>
                <a:srgbClr val="000000"/>
              </a:solidFill>
              <a:latin typeface="Century Gothic" panose="020B0502020202020204" pitchFamily="34" charset="0"/>
              <a:cs typeface="Mitra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7975932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 - 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81000" y="89536"/>
            <a:ext cx="7772400" cy="228600"/>
          </a:xfrm>
        </p:spPr>
        <p:txBody>
          <a:bodyPr/>
          <a:lstStyle>
            <a:lvl1pPr>
              <a:defRPr lang="en-US" sz="1400" b="1" smtClean="0">
                <a:effectLst/>
              </a:defRPr>
            </a:lvl1pPr>
          </a:lstStyle>
          <a:p>
            <a:r>
              <a:rPr lang="en-US" sz="1400" b="1" dirty="0" smtClean="0">
                <a:effectLst/>
                <a:latin typeface="Century Gothic"/>
                <a:ea typeface="Calibri"/>
                <a:cs typeface="Arial"/>
              </a:rPr>
              <a:t>Subject - Century Gothic-14-Bold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381000" y="361950"/>
            <a:ext cx="7772400" cy="228600"/>
          </a:xfrm>
        </p:spPr>
        <p:txBody>
          <a:bodyPr anchor="ctr">
            <a:normAutofit/>
          </a:bodyPr>
          <a:lstStyle>
            <a:lvl1pPr marL="0" indent="0">
              <a:buNone/>
              <a:defRPr lang="en-US" sz="1200" b="1" smtClean="0">
                <a:effectLst/>
              </a:defRPr>
            </a:lvl1pPr>
          </a:lstStyle>
          <a:p>
            <a:pPr lvl="0"/>
            <a:r>
              <a:rPr lang="en-US" sz="1200" b="1" dirty="0" smtClean="0">
                <a:effectLst/>
                <a:latin typeface="Century Gothic"/>
                <a:ea typeface="Calibri"/>
                <a:cs typeface="Arial"/>
              </a:rPr>
              <a:t>Section - Century Gothic-12-Bold</a:t>
            </a:r>
            <a:endParaRPr lang="en-US" dirty="0"/>
          </a:p>
        </p:txBody>
      </p:sp>
      <p:sp>
        <p:nvSpPr>
          <p:cNvPr id="9" name="TextBox 8"/>
          <p:cNvSpPr txBox="1"/>
          <p:nvPr userDrawn="1"/>
        </p:nvSpPr>
        <p:spPr>
          <a:xfrm>
            <a:off x="157095" y="4947106"/>
            <a:ext cx="2021911" cy="21544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200" baseline="30000" dirty="0">
                <a:solidFill>
                  <a:prstClr val="white"/>
                </a:solidFill>
                <a:latin typeface="Century Gothic" panose="020B0502020202020204" pitchFamily="34" charset="0"/>
              </a:rPr>
              <a:t>© MAPNA </a:t>
            </a:r>
            <a:r>
              <a:rPr lang="en-US" sz="1200" baseline="30000" dirty="0" smtClean="0">
                <a:solidFill>
                  <a:prstClr val="white"/>
                </a:solidFill>
                <a:latin typeface="Century Gothic" panose="020B0502020202020204" pitchFamily="34" charset="0"/>
              </a:rPr>
              <a:t>Group, All rights reserved</a:t>
            </a:r>
            <a:endParaRPr lang="en-US" sz="1200" baseline="30000" dirty="0">
              <a:solidFill>
                <a:prstClr val="white"/>
              </a:solidFill>
              <a:latin typeface="Century Gothic" panose="020B0502020202020204" pitchFamily="34" charset="0"/>
            </a:endParaRPr>
          </a:p>
        </p:txBody>
      </p:sp>
      <p:sp>
        <p:nvSpPr>
          <p:cNvPr id="11" name="TextBox 10"/>
          <p:cNvSpPr txBox="1"/>
          <p:nvPr userDrawn="1"/>
        </p:nvSpPr>
        <p:spPr>
          <a:xfrm>
            <a:off x="4191000" y="4885551"/>
            <a:ext cx="762000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fld id="{96C66CB4-2EF4-479F-85FC-3A07F66E8D4B}" type="slidenum">
              <a:rPr lang="en-US" sz="1200" b="1" smtClean="0">
                <a:solidFill>
                  <a:prstClr val="white"/>
                </a:solidFill>
                <a:latin typeface="Century Gothic" panose="020B0502020202020204" pitchFamily="34" charset="0"/>
                <a:cs typeface="B Nazanin" panose="00000400000000000000" pitchFamily="2" charset="-78"/>
              </a:rPr>
              <a:pPr algn="ctr"/>
              <a:t>‹#›</a:t>
            </a:fld>
            <a:endParaRPr lang="en-US" sz="1200" b="1" dirty="0">
              <a:solidFill>
                <a:prstClr val="white"/>
              </a:solidFill>
              <a:latin typeface="Century Gothic" panose="020B0502020202020204" pitchFamily="34" charset="0"/>
              <a:cs typeface="B Nazanin" panose="00000400000000000000" pitchFamily="2" charset="-78"/>
            </a:endParaRPr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 hasCustomPrompt="1"/>
          </p:nvPr>
        </p:nvSpPr>
        <p:spPr>
          <a:xfrm rot="16200000">
            <a:off x="2590800" y="-1390650"/>
            <a:ext cx="3886200" cy="8305800"/>
          </a:xfrm>
        </p:spPr>
        <p:txBody>
          <a:bodyPr>
            <a:normAutofit/>
          </a:bodyPr>
          <a:lstStyle>
            <a:lvl1pPr marL="0" indent="0">
              <a:buNone/>
              <a:defRPr lang="en-US" sz="1400" b="0" smtClean="0">
                <a:effectLst/>
              </a:defRPr>
            </a:lvl1pPr>
          </a:lstStyle>
          <a:p>
            <a:r>
              <a:rPr lang="en-US" sz="1400" dirty="0" smtClean="0">
                <a:effectLst/>
                <a:latin typeface="Century Gothic"/>
                <a:ea typeface="Calibri"/>
                <a:cs typeface="Arial"/>
              </a:rPr>
              <a:t>Text : Century Gothic-14</a:t>
            </a:r>
            <a:endParaRPr lang="en-US" sz="1100" dirty="0">
              <a:effectLst/>
              <a:latin typeface="Calibri"/>
              <a:ea typeface="Calibri"/>
              <a:cs typeface="Arial"/>
            </a:endParaRP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 hasCustomPrompt="1"/>
          </p:nvPr>
        </p:nvSpPr>
        <p:spPr>
          <a:xfrm>
            <a:off x="8077200" y="4891139"/>
            <a:ext cx="838200" cy="257949"/>
          </a:xfrm>
        </p:spPr>
        <p:txBody>
          <a:bodyPr anchor="ctr">
            <a:noAutofit/>
          </a:bodyPr>
          <a:lstStyle>
            <a:lvl1pPr marL="0" indent="0" algn="ctr" rtl="0">
              <a:buNone/>
              <a:defRPr sz="1000" b="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r>
              <a:rPr lang="en-US" sz="1200" baseline="30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1/1/2018</a:t>
            </a:r>
            <a:endParaRPr lang="en-US" sz="1400" dirty="0">
              <a:solidFill>
                <a:srgbClr val="000000"/>
              </a:solidFill>
              <a:latin typeface="Century Gothic" panose="020B0502020202020204" pitchFamily="34" charset="0"/>
              <a:cs typeface="Mitra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6190352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 - F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81000" y="89537"/>
            <a:ext cx="7772400" cy="224333"/>
          </a:xfrm>
        </p:spPr>
        <p:txBody>
          <a:bodyPr/>
          <a:lstStyle>
            <a:lvl1pPr>
              <a:defRPr lang="en-US" sz="1400" b="1" smtClean="0">
                <a:effectLst/>
              </a:defRPr>
            </a:lvl1pPr>
          </a:lstStyle>
          <a:p>
            <a:r>
              <a:rPr lang="fa-IR" sz="1400" b="1" dirty="0" smtClean="0">
                <a:effectLst/>
                <a:latin typeface="Century Gothic"/>
                <a:ea typeface="Calibri"/>
                <a:cs typeface="B Mitra"/>
              </a:rPr>
              <a:t>عنوان:</a:t>
            </a:r>
            <a:r>
              <a:rPr lang="fa-IR" sz="1400" b="1" dirty="0" smtClean="0">
                <a:effectLst/>
                <a:ea typeface="Calibri"/>
                <a:cs typeface="Century Gothic"/>
              </a:rPr>
              <a:t> </a:t>
            </a:r>
            <a:r>
              <a:rPr lang="fa-IR" sz="1400" b="1" dirty="0" smtClean="0">
                <a:effectLst/>
                <a:latin typeface="Century Gothic"/>
                <a:ea typeface="Calibri"/>
                <a:cs typeface="B Mitra"/>
              </a:rPr>
              <a:t> </a:t>
            </a:r>
            <a:r>
              <a:rPr lang="en-US" sz="1400" b="1" dirty="0" smtClean="0">
                <a:effectLst/>
                <a:latin typeface="Century Gothic"/>
                <a:ea typeface="Calibri"/>
                <a:cs typeface="B Mitra"/>
              </a:rPr>
              <a:t>B Mitra-14-Bold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81000" y="1123949"/>
            <a:ext cx="8412480" cy="3657600"/>
          </a:xfrm>
        </p:spPr>
        <p:txBody>
          <a:bodyPr/>
          <a:lstStyle>
            <a:lvl1pPr marL="0" indent="0" rtl="1">
              <a:buNone/>
              <a:defRPr lang="en-US" sz="1000">
                <a:effectLst/>
              </a:defRPr>
            </a:lvl1pPr>
            <a:lvl2pPr marL="0" indent="0">
              <a:buNone/>
              <a:defRPr/>
            </a:lvl2pPr>
          </a:lstStyle>
          <a:p>
            <a:pPr rtl="1"/>
            <a:r>
              <a:rPr lang="fa-IR" sz="1400" dirty="0" smtClean="0">
                <a:effectLst/>
                <a:latin typeface="Century Gothic"/>
                <a:ea typeface="Calibri"/>
                <a:cs typeface="B Mitra"/>
              </a:rPr>
              <a:t>متن:</a:t>
            </a:r>
            <a:r>
              <a:rPr lang="fa-IR" sz="1400" dirty="0" smtClean="0">
                <a:effectLst/>
                <a:latin typeface="+mn-lt"/>
                <a:ea typeface="Calibri"/>
                <a:cs typeface="Century Gothic"/>
              </a:rPr>
              <a:t> </a:t>
            </a:r>
            <a:r>
              <a:rPr lang="fa-IR" sz="1400" dirty="0" smtClean="0">
                <a:effectLst/>
                <a:latin typeface="Century Gothic"/>
                <a:ea typeface="Calibri"/>
                <a:cs typeface="B Mitra"/>
              </a:rPr>
              <a:t> </a:t>
            </a:r>
            <a:r>
              <a:rPr lang="en-US" sz="1400" dirty="0" smtClean="0">
                <a:effectLst/>
                <a:latin typeface="Century Gothic"/>
                <a:ea typeface="Calibri"/>
                <a:cs typeface="B Mitra"/>
              </a:rPr>
              <a:t>B Mitra-14</a:t>
            </a:r>
            <a:endParaRPr lang="en-US" sz="1100" dirty="0">
              <a:effectLst/>
              <a:latin typeface="+mn-lt"/>
              <a:ea typeface="Calibri"/>
              <a:cs typeface="Arial"/>
            </a:endParaRPr>
          </a:p>
        </p:txBody>
      </p:sp>
      <p:sp>
        <p:nvSpPr>
          <p:cNvPr id="7" name="TextBox 6"/>
          <p:cNvSpPr txBox="1"/>
          <p:nvPr userDrawn="1"/>
        </p:nvSpPr>
        <p:spPr>
          <a:xfrm>
            <a:off x="157095" y="4947106"/>
            <a:ext cx="2021911" cy="21544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200" baseline="30000" dirty="0">
                <a:solidFill>
                  <a:prstClr val="white"/>
                </a:solidFill>
                <a:latin typeface="Century Gothic" panose="020B0502020202020204" pitchFamily="34" charset="0"/>
              </a:rPr>
              <a:t>© MAPNA </a:t>
            </a:r>
            <a:r>
              <a:rPr lang="en-US" sz="1200" baseline="30000" dirty="0" smtClean="0">
                <a:solidFill>
                  <a:prstClr val="white"/>
                </a:solidFill>
                <a:latin typeface="Century Gothic" panose="020B0502020202020204" pitchFamily="34" charset="0"/>
              </a:rPr>
              <a:t>Group, All rights reserved</a:t>
            </a:r>
            <a:endParaRPr lang="en-US" sz="1200" baseline="30000" dirty="0">
              <a:solidFill>
                <a:prstClr val="white"/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4191000" y="4885551"/>
            <a:ext cx="762000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fld id="{96C66CB4-2EF4-479F-85FC-3A07F66E8D4B}" type="slidenum">
              <a:rPr lang="en-US" sz="1200" b="1" smtClean="0">
                <a:solidFill>
                  <a:prstClr val="white"/>
                </a:solidFill>
                <a:latin typeface="Century Gothic" panose="020B0502020202020204" pitchFamily="34" charset="0"/>
                <a:cs typeface="Mitra" panose="00000400000000000000" pitchFamily="2" charset="-78"/>
              </a:rPr>
              <a:pPr algn="ctr"/>
              <a:t>‹#›</a:t>
            </a:fld>
            <a:endParaRPr lang="en-US" sz="1200" b="1" dirty="0">
              <a:solidFill>
                <a:prstClr val="white"/>
              </a:solidFill>
              <a:latin typeface="Century Gothic" panose="020B0502020202020204" pitchFamily="34" charset="0"/>
              <a:cs typeface="Mitra" panose="00000400000000000000" pitchFamily="2" charset="-78"/>
            </a:endParaRP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6" hasCustomPrompt="1"/>
          </p:nvPr>
        </p:nvSpPr>
        <p:spPr>
          <a:xfrm>
            <a:off x="381000" y="361950"/>
            <a:ext cx="7772400" cy="228600"/>
          </a:xfrm>
        </p:spPr>
        <p:txBody>
          <a:bodyPr anchor="ctr">
            <a:normAutofit/>
          </a:bodyPr>
          <a:lstStyle>
            <a:lvl1pPr marL="0" indent="0">
              <a:buNone/>
              <a:defRPr lang="en-US" sz="1200" b="1" smtClean="0">
                <a:effectLst/>
              </a:defRPr>
            </a:lvl1pPr>
          </a:lstStyle>
          <a:p>
            <a:pPr lvl="0"/>
            <a:r>
              <a:rPr lang="fa-IR" sz="1200" b="1" dirty="0" smtClean="0">
                <a:effectLst/>
                <a:latin typeface="Century Gothic"/>
                <a:ea typeface="Calibri"/>
                <a:cs typeface="B Mitra"/>
              </a:rPr>
              <a:t>زير عنوان:</a:t>
            </a:r>
            <a:r>
              <a:rPr lang="fa-IR" sz="1200" b="1" dirty="0" smtClean="0">
                <a:effectLst/>
                <a:ea typeface="Calibri"/>
                <a:cs typeface="Century Gothic"/>
              </a:rPr>
              <a:t> </a:t>
            </a:r>
            <a:r>
              <a:rPr lang="fa-IR" sz="1200" b="1" dirty="0" smtClean="0">
                <a:effectLst/>
                <a:latin typeface="Century Gothic"/>
                <a:ea typeface="Calibri"/>
                <a:cs typeface="B Mitra"/>
              </a:rPr>
              <a:t> </a:t>
            </a:r>
            <a:r>
              <a:rPr lang="en-US" sz="1200" b="1" dirty="0" smtClean="0">
                <a:effectLst/>
                <a:latin typeface="Century Gothic"/>
                <a:ea typeface="Calibri"/>
                <a:cs typeface="B Mitra"/>
              </a:rPr>
              <a:t>B Mitra-12-Bold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7" hasCustomPrompt="1"/>
          </p:nvPr>
        </p:nvSpPr>
        <p:spPr>
          <a:xfrm>
            <a:off x="381000" y="742950"/>
            <a:ext cx="8412480" cy="304800"/>
          </a:xfrm>
        </p:spPr>
        <p:txBody>
          <a:bodyPr anchor="ctr"/>
          <a:lstStyle>
            <a:lvl1pPr marL="0" indent="0" rtl="1">
              <a:buNone/>
              <a:defRPr lang="en-US" sz="1050" dirty="0">
                <a:effectLst/>
                <a:ea typeface="Calibri"/>
                <a:cs typeface="B Mitra" panose="00000400000000000000" pitchFamily="2" charset="-78"/>
              </a:defRPr>
            </a:lvl1pPr>
          </a:lstStyle>
          <a:p>
            <a:pPr rtl="1"/>
            <a:r>
              <a:rPr lang="fa-IR" sz="1600" b="1" dirty="0" smtClean="0">
                <a:effectLst/>
                <a:latin typeface="Century Gothic"/>
                <a:ea typeface="Calibri"/>
                <a:cs typeface="B Mitra"/>
              </a:rPr>
              <a:t>تيتر:</a:t>
            </a:r>
            <a:r>
              <a:rPr lang="fa-IR" sz="1600" b="1" dirty="0" smtClean="0">
                <a:effectLst/>
                <a:latin typeface="+mn-lt"/>
                <a:ea typeface="Calibri"/>
                <a:cs typeface="Century Gothic"/>
              </a:rPr>
              <a:t> </a:t>
            </a:r>
            <a:r>
              <a:rPr lang="fa-IR" sz="1600" b="1" dirty="0" smtClean="0">
                <a:effectLst/>
                <a:latin typeface="Century Gothic"/>
                <a:ea typeface="Calibri"/>
                <a:cs typeface="B Mitra"/>
              </a:rPr>
              <a:t> </a:t>
            </a:r>
            <a:r>
              <a:rPr lang="en-US" sz="1600" b="1" dirty="0" smtClean="0">
                <a:effectLst/>
                <a:latin typeface="Century Gothic"/>
                <a:ea typeface="Calibri"/>
                <a:cs typeface="B Mitra"/>
              </a:rPr>
              <a:t>B Mitra-16-Bold</a:t>
            </a:r>
            <a:endParaRPr lang="en-US" sz="1100" dirty="0">
              <a:effectLst/>
              <a:latin typeface="+mn-lt"/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334692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 userDrawn="1"/>
        </p:nvSpPr>
        <p:spPr>
          <a:xfrm>
            <a:off x="3505200" y="4857750"/>
            <a:ext cx="2133600" cy="21544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200" baseline="30000" dirty="0">
                <a:solidFill>
                  <a:prstClr val="white"/>
                </a:solidFill>
                <a:latin typeface="Century Gothic" panose="020B0502020202020204" pitchFamily="34" charset="0"/>
              </a:rPr>
              <a:t>© MAPNA </a:t>
            </a:r>
            <a:r>
              <a:rPr lang="en-US" sz="1200" baseline="30000" dirty="0" smtClean="0">
                <a:solidFill>
                  <a:prstClr val="white"/>
                </a:solidFill>
                <a:latin typeface="Century Gothic" panose="020B0502020202020204" pitchFamily="34" charset="0"/>
              </a:rPr>
              <a:t>Group, All rights reserved</a:t>
            </a:r>
            <a:endParaRPr lang="en-US" sz="1200" baseline="30000" dirty="0">
              <a:solidFill>
                <a:prstClr val="white"/>
              </a:solidFill>
              <a:latin typeface="Century Gothic" panose="020B050202020202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559976" y="2647950"/>
            <a:ext cx="2024047" cy="1554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23887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505200" y="2669554"/>
            <a:ext cx="5105400" cy="1426195"/>
          </a:xfrm>
        </p:spPr>
        <p:txBody>
          <a:bodyPr>
            <a:normAutofit/>
          </a:bodyPr>
          <a:lstStyle>
            <a:lvl1pPr rtl="1">
              <a:defRPr sz="3000" b="1">
                <a:cs typeface="B Mitra" panose="00000400000000000000" pitchFamily="2" charset="-78"/>
              </a:defRPr>
            </a:lvl1pPr>
          </a:lstStyle>
          <a:p>
            <a:r>
              <a:rPr lang="fa-IR" dirty="0" smtClean="0"/>
              <a:t>عنوان</a:t>
            </a:r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3150010" y="2647950"/>
            <a:ext cx="0" cy="144780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 userDrawn="1"/>
        </p:nvSpPr>
        <p:spPr>
          <a:xfrm>
            <a:off x="157095" y="4870906"/>
            <a:ext cx="2021911" cy="21544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200" baseline="30000" dirty="0">
                <a:solidFill>
                  <a:prstClr val="white"/>
                </a:solidFill>
                <a:latin typeface="Century Gothic" panose="020B0502020202020204" pitchFamily="34" charset="0"/>
              </a:rPr>
              <a:t>© MAPNA </a:t>
            </a:r>
            <a:r>
              <a:rPr lang="en-US" sz="1200" baseline="30000" dirty="0" smtClean="0">
                <a:solidFill>
                  <a:prstClr val="white"/>
                </a:solidFill>
                <a:latin typeface="Century Gothic" panose="020B0502020202020204" pitchFamily="34" charset="0"/>
              </a:rPr>
              <a:t>Group, All rights reserved</a:t>
            </a:r>
            <a:endParaRPr lang="en-US" sz="1200" baseline="30000" dirty="0">
              <a:solidFill>
                <a:prstClr val="white"/>
              </a:solidFill>
              <a:latin typeface="Century Gothic" panose="020B0502020202020204" pitchFamily="34" charset="0"/>
            </a:endParaRP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1" hasCustomPrompt="1"/>
          </p:nvPr>
        </p:nvSpPr>
        <p:spPr>
          <a:xfrm>
            <a:off x="8153400" y="4857750"/>
            <a:ext cx="838200" cy="215444"/>
          </a:xfrm>
        </p:spPr>
        <p:txBody>
          <a:bodyPr>
            <a:noAutofit/>
          </a:bodyPr>
          <a:lstStyle>
            <a:lvl1pPr marL="0" indent="0" algn="ctr">
              <a:buNone/>
              <a:defRPr sz="1200" b="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r>
              <a:rPr lang="en-US" sz="1200" baseline="30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1/1/2018</a:t>
            </a:r>
            <a:endParaRPr lang="en-US" sz="1400" dirty="0">
              <a:solidFill>
                <a:srgbClr val="000000"/>
              </a:solidFill>
              <a:latin typeface="Century Gothic" panose="020B0502020202020204" pitchFamily="34" charset="0"/>
              <a:cs typeface="Mitra" panose="00000400000000000000" pitchFamily="2" charset="-78"/>
            </a:endParaRP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617282" y="2669554"/>
            <a:ext cx="1710324" cy="1313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10782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 - 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81000" y="89536"/>
            <a:ext cx="7772400" cy="228600"/>
          </a:xfrm>
        </p:spPr>
        <p:txBody>
          <a:bodyPr/>
          <a:lstStyle>
            <a:lvl1pPr>
              <a:defRPr lang="en-US" sz="1400" b="1" smtClean="0">
                <a:effectLst/>
              </a:defRPr>
            </a:lvl1pPr>
          </a:lstStyle>
          <a:p>
            <a:r>
              <a:rPr lang="en-US" sz="1400" b="1" dirty="0" smtClean="0">
                <a:effectLst/>
                <a:latin typeface="Century Gothic"/>
                <a:ea typeface="Calibri"/>
                <a:cs typeface="Arial"/>
              </a:rPr>
              <a:t>Subject - Century Gothic-14-Bold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381000" y="361950"/>
            <a:ext cx="7772400" cy="228600"/>
          </a:xfrm>
        </p:spPr>
        <p:txBody>
          <a:bodyPr anchor="ctr">
            <a:normAutofit/>
          </a:bodyPr>
          <a:lstStyle>
            <a:lvl1pPr marL="0" indent="0">
              <a:buNone/>
              <a:defRPr lang="en-US" sz="1200" b="1" smtClean="0">
                <a:effectLst/>
              </a:defRPr>
            </a:lvl1pPr>
          </a:lstStyle>
          <a:p>
            <a:pPr lvl="0"/>
            <a:r>
              <a:rPr lang="en-US" sz="1200" b="1" dirty="0" smtClean="0">
                <a:effectLst/>
                <a:latin typeface="Century Gothic"/>
                <a:ea typeface="Calibri"/>
                <a:cs typeface="Arial"/>
              </a:rPr>
              <a:t>Section - Century Gothic-12-Bold</a:t>
            </a:r>
            <a:endParaRPr lang="en-US" dirty="0"/>
          </a:p>
        </p:txBody>
      </p:sp>
      <p:sp>
        <p:nvSpPr>
          <p:cNvPr id="9" name="TextBox 8"/>
          <p:cNvSpPr txBox="1"/>
          <p:nvPr userDrawn="1"/>
        </p:nvSpPr>
        <p:spPr>
          <a:xfrm>
            <a:off x="157095" y="4947106"/>
            <a:ext cx="2021911" cy="21544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200" baseline="30000" dirty="0">
                <a:solidFill>
                  <a:schemeClr val="bg1"/>
                </a:solidFill>
                <a:latin typeface="Century Gothic" panose="020B0502020202020204" pitchFamily="34" charset="0"/>
              </a:rPr>
              <a:t>© MAPNA </a:t>
            </a:r>
            <a:r>
              <a:rPr lang="en-US" sz="1200" baseline="30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Group, All rights reserved</a:t>
            </a:r>
            <a:endParaRPr lang="en-US" sz="1200" baseline="300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1" name="TextBox 10"/>
          <p:cNvSpPr txBox="1"/>
          <p:nvPr userDrawn="1"/>
        </p:nvSpPr>
        <p:spPr>
          <a:xfrm>
            <a:off x="4191000" y="4885551"/>
            <a:ext cx="762000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 rtl="0"/>
            <a:fld id="{96C66CB4-2EF4-479F-85FC-3A07F66E8D4B}" type="slidenum">
              <a:rPr lang="en-US" sz="1200" b="1" smtClean="0">
                <a:solidFill>
                  <a:schemeClr val="bg1"/>
                </a:solidFill>
                <a:latin typeface="Century Gothic" panose="020B0502020202020204" pitchFamily="34" charset="0"/>
                <a:cs typeface="B Nazanin" panose="00000400000000000000" pitchFamily="2" charset="-78"/>
              </a:rPr>
              <a:pPr algn="ctr" rtl="0"/>
              <a:t>‹#›</a:t>
            </a:fld>
            <a:endParaRPr lang="en-US" sz="1200" b="1" dirty="0">
              <a:solidFill>
                <a:schemeClr val="bg1"/>
              </a:solidFill>
              <a:latin typeface="Century Gothic" panose="020B0502020202020204" pitchFamily="34" charset="0"/>
              <a:cs typeface="B Nazanin" panose="00000400000000000000" pitchFamily="2" charset="-78"/>
            </a:endParaRPr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 hasCustomPrompt="1"/>
          </p:nvPr>
        </p:nvSpPr>
        <p:spPr>
          <a:xfrm rot="16200000">
            <a:off x="2590800" y="-1390650"/>
            <a:ext cx="3886200" cy="8305800"/>
          </a:xfrm>
        </p:spPr>
        <p:txBody>
          <a:bodyPr>
            <a:normAutofit/>
          </a:bodyPr>
          <a:lstStyle>
            <a:lvl1pPr marL="0" indent="0">
              <a:buNone/>
              <a:defRPr lang="en-US" sz="1400" b="0" smtClean="0">
                <a:effectLst/>
              </a:defRPr>
            </a:lvl1pPr>
          </a:lstStyle>
          <a:p>
            <a:r>
              <a:rPr lang="en-US" sz="1400" dirty="0" smtClean="0">
                <a:effectLst/>
                <a:latin typeface="Century Gothic"/>
                <a:ea typeface="Calibri"/>
                <a:cs typeface="Arial"/>
              </a:rPr>
              <a:t>Text : Century Gothic-14</a:t>
            </a:r>
            <a:endParaRPr lang="en-US" sz="1100" dirty="0">
              <a:effectLst/>
              <a:latin typeface="Calibri"/>
              <a:ea typeface="Calibri"/>
              <a:cs typeface="Arial"/>
            </a:endParaRP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 hasCustomPrompt="1"/>
          </p:nvPr>
        </p:nvSpPr>
        <p:spPr>
          <a:xfrm>
            <a:off x="8077200" y="4891139"/>
            <a:ext cx="838200" cy="257949"/>
          </a:xfrm>
        </p:spPr>
        <p:txBody>
          <a:bodyPr anchor="ctr">
            <a:noAutofit/>
          </a:bodyPr>
          <a:lstStyle>
            <a:lvl1pPr marL="0" indent="0" algn="ctr" rtl="0">
              <a:buNone/>
              <a:defRPr sz="1000" b="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r>
              <a:rPr lang="en-US" sz="1200" baseline="30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1/1/2018</a:t>
            </a:r>
            <a:endParaRPr lang="en-US" sz="1400" dirty="0">
              <a:solidFill>
                <a:srgbClr val="000000"/>
              </a:solidFill>
              <a:latin typeface="Century Gothic" panose="020B0502020202020204" pitchFamily="34" charset="0"/>
              <a:cs typeface="Mitra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004418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- 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19100" y="1123950"/>
            <a:ext cx="8305800" cy="1295400"/>
          </a:xfrm>
        </p:spPr>
        <p:txBody>
          <a:bodyPr anchor="ctr"/>
          <a:lstStyle>
            <a:lvl1pPr algn="ctr" rtl="0">
              <a:defRPr lang="en-US" sz="1800" b="1" smtClean="0">
                <a:effectLst/>
              </a:defRPr>
            </a:lvl1pPr>
          </a:lstStyle>
          <a:p>
            <a:r>
              <a:rPr lang="en-US" sz="1400" b="1" dirty="0" smtClean="0">
                <a:effectLst/>
                <a:latin typeface="Century Gothic"/>
                <a:ea typeface="Calibri"/>
                <a:cs typeface="Arial"/>
              </a:rPr>
              <a:t>Subject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2876550"/>
            <a:ext cx="6400800" cy="131445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 b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z="1200" b="1" dirty="0" smtClean="0">
                <a:latin typeface="Century Gothic" panose="020B0502020202020204" pitchFamily="34" charset="0"/>
                <a:cs typeface="Traffic" panose="00000500000000000000" pitchFamily="2" charset="-78"/>
              </a:rPr>
              <a:t>Section</a:t>
            </a:r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157095" y="4947106"/>
            <a:ext cx="2021911" cy="21544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200" baseline="30000" dirty="0">
                <a:solidFill>
                  <a:schemeClr val="bg1"/>
                </a:solidFill>
                <a:latin typeface="Century Gothic" panose="020B0502020202020204" pitchFamily="34" charset="0"/>
              </a:rPr>
              <a:t>© MAPNA </a:t>
            </a:r>
            <a:r>
              <a:rPr lang="en-US" sz="1200" baseline="30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Group, All rights reserved</a:t>
            </a:r>
            <a:endParaRPr lang="en-US" sz="1200" baseline="300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4191000" y="4885551"/>
            <a:ext cx="762000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 rtl="0"/>
            <a:fld id="{96C66CB4-2EF4-479F-85FC-3A07F66E8D4B}" type="slidenum">
              <a:rPr lang="en-US" sz="1200" b="1" smtClean="0">
                <a:solidFill>
                  <a:schemeClr val="bg1"/>
                </a:solidFill>
                <a:latin typeface="Century Gothic" panose="020B0502020202020204" pitchFamily="34" charset="0"/>
                <a:cs typeface="B Nazanin" panose="00000400000000000000" pitchFamily="2" charset="-78"/>
              </a:rPr>
              <a:pPr algn="ctr" rtl="0"/>
              <a:t>‹#›</a:t>
            </a:fld>
            <a:endParaRPr lang="en-US" sz="1200" b="1" dirty="0">
              <a:solidFill>
                <a:schemeClr val="bg1"/>
              </a:solidFill>
              <a:latin typeface="Century Gothic" panose="020B0502020202020204" pitchFamily="34" charset="0"/>
              <a:cs typeface="B Nazanin" panose="00000400000000000000" pitchFamily="2" charset="-78"/>
            </a:endParaRP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3" hasCustomPrompt="1"/>
          </p:nvPr>
        </p:nvSpPr>
        <p:spPr>
          <a:xfrm>
            <a:off x="8077200" y="4891139"/>
            <a:ext cx="838200" cy="257949"/>
          </a:xfrm>
        </p:spPr>
        <p:txBody>
          <a:bodyPr anchor="ctr">
            <a:noAutofit/>
          </a:bodyPr>
          <a:lstStyle>
            <a:lvl1pPr marL="0" indent="0" algn="ctr" rtl="0">
              <a:buNone/>
              <a:defRPr sz="1000" b="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r>
              <a:rPr lang="en-US" sz="1200" baseline="30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1/1/2018</a:t>
            </a:r>
            <a:endParaRPr lang="en-US" sz="1400" dirty="0">
              <a:solidFill>
                <a:srgbClr val="000000"/>
              </a:solidFill>
              <a:latin typeface="Century Gothic" panose="020B0502020202020204" pitchFamily="34" charset="0"/>
              <a:cs typeface="Mitra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6619883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- 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81000" y="89537"/>
            <a:ext cx="7772400" cy="224333"/>
          </a:xfrm>
        </p:spPr>
        <p:txBody>
          <a:bodyPr/>
          <a:lstStyle>
            <a:lvl1pPr>
              <a:defRPr lang="en-US" sz="1400" b="1" smtClean="0">
                <a:effectLst/>
              </a:defRPr>
            </a:lvl1pPr>
          </a:lstStyle>
          <a:p>
            <a:r>
              <a:rPr lang="en-US" sz="1400" b="1" dirty="0" smtClean="0">
                <a:effectLst/>
                <a:latin typeface="Century Gothic"/>
                <a:ea typeface="Calibri"/>
                <a:cs typeface="Arial"/>
              </a:rPr>
              <a:t>Subject - Century Gothic-14-Bold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81000" y="1123949"/>
            <a:ext cx="8412480" cy="3657600"/>
          </a:xfrm>
        </p:spPr>
        <p:txBody>
          <a:bodyPr/>
          <a:lstStyle>
            <a:lvl1pPr marL="0" indent="0">
              <a:buNone/>
              <a:defRPr/>
            </a:lvl1pPr>
            <a:lvl2pPr marL="0" indent="0">
              <a:buNone/>
              <a:defRPr lang="en-US" sz="1400" smtClean="0">
                <a:effectLst/>
              </a:defRPr>
            </a:lvl2pPr>
          </a:lstStyle>
          <a:p>
            <a:pPr lvl="1"/>
            <a:r>
              <a:rPr lang="en-US" sz="1400" dirty="0" smtClean="0">
                <a:effectLst/>
                <a:latin typeface="Century Gothic"/>
                <a:ea typeface="Calibri"/>
                <a:cs typeface="Arial"/>
              </a:rPr>
              <a:t>Text : Century Gothic-14</a:t>
            </a:r>
            <a:endParaRPr lang="en-US" dirty="0" smtClean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157095" y="4947106"/>
            <a:ext cx="2021911" cy="21544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200" baseline="30000" dirty="0">
                <a:solidFill>
                  <a:schemeClr val="bg1"/>
                </a:solidFill>
                <a:latin typeface="Century Gothic" panose="020B0502020202020204" pitchFamily="34" charset="0"/>
              </a:rPr>
              <a:t>© MAPNA </a:t>
            </a:r>
            <a:r>
              <a:rPr lang="en-US" sz="1200" baseline="30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Group, All rights reserved</a:t>
            </a:r>
            <a:endParaRPr lang="en-US" sz="1200" baseline="300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3" hasCustomPrompt="1"/>
          </p:nvPr>
        </p:nvSpPr>
        <p:spPr>
          <a:xfrm>
            <a:off x="8077200" y="4891139"/>
            <a:ext cx="838200" cy="257949"/>
          </a:xfrm>
        </p:spPr>
        <p:txBody>
          <a:bodyPr anchor="ctr">
            <a:noAutofit/>
          </a:bodyPr>
          <a:lstStyle>
            <a:lvl1pPr marL="0" indent="0" algn="ctr" rtl="0">
              <a:buNone/>
              <a:defRPr sz="1000" b="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r>
              <a:rPr lang="en-US" sz="1200" baseline="30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1/1/2018</a:t>
            </a:r>
            <a:endParaRPr lang="en-US" sz="1400" dirty="0">
              <a:solidFill>
                <a:srgbClr val="000000"/>
              </a:solidFill>
              <a:latin typeface="Century Gothic" panose="020B0502020202020204" pitchFamily="34" charset="0"/>
              <a:cs typeface="Mitra" panose="00000400000000000000" pitchFamily="2" charset="-78"/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4191000" y="4885551"/>
            <a:ext cx="762000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 rtl="0"/>
            <a:fld id="{96C66CB4-2EF4-479F-85FC-3A07F66E8D4B}" type="slidenum">
              <a:rPr lang="en-US" sz="1200" b="1" smtClean="0">
                <a:solidFill>
                  <a:schemeClr val="bg1"/>
                </a:solidFill>
                <a:latin typeface="Century Gothic" panose="020B0502020202020204" pitchFamily="34" charset="0"/>
                <a:cs typeface="B Nazanin" panose="00000400000000000000" pitchFamily="2" charset="-78"/>
              </a:rPr>
              <a:pPr algn="ctr" rtl="0"/>
              <a:t>‹#›</a:t>
            </a:fld>
            <a:endParaRPr lang="en-US" sz="1200" b="1" dirty="0">
              <a:solidFill>
                <a:schemeClr val="bg1"/>
              </a:solidFill>
              <a:latin typeface="Century Gothic" panose="020B0502020202020204" pitchFamily="34" charset="0"/>
              <a:cs typeface="B Nazanin" panose="00000400000000000000" pitchFamily="2" charset="-78"/>
            </a:endParaRP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5" hasCustomPrompt="1"/>
          </p:nvPr>
        </p:nvSpPr>
        <p:spPr>
          <a:xfrm>
            <a:off x="381000" y="819150"/>
            <a:ext cx="8412480" cy="228600"/>
          </a:xfrm>
        </p:spPr>
        <p:txBody>
          <a:bodyPr anchor="ctr">
            <a:noAutofit/>
          </a:bodyPr>
          <a:lstStyle>
            <a:lvl1pPr marL="0" indent="0">
              <a:buNone/>
              <a:defRPr lang="en-US" sz="1600" b="1" smtClean="0">
                <a:effectLst/>
              </a:defRPr>
            </a:lvl1pPr>
          </a:lstStyle>
          <a:p>
            <a:pPr lvl="0"/>
            <a:r>
              <a:rPr lang="en-US" sz="1600" b="1" dirty="0" err="1" smtClean="0">
                <a:effectLst/>
                <a:latin typeface="Century Gothic"/>
                <a:ea typeface="Calibri"/>
                <a:cs typeface="Arial"/>
              </a:rPr>
              <a:t>TiTle</a:t>
            </a:r>
            <a:r>
              <a:rPr lang="en-US" sz="1600" b="1" dirty="0" smtClean="0">
                <a:effectLst/>
                <a:latin typeface="Century Gothic"/>
                <a:ea typeface="Calibri"/>
                <a:cs typeface="Arial"/>
              </a:rPr>
              <a:t> : Century Gothic-16-Bold</a:t>
            </a:r>
            <a:endParaRPr lang="en-US" dirty="0" smtClean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6" hasCustomPrompt="1"/>
          </p:nvPr>
        </p:nvSpPr>
        <p:spPr>
          <a:xfrm>
            <a:off x="381000" y="361950"/>
            <a:ext cx="7772400" cy="228600"/>
          </a:xfrm>
        </p:spPr>
        <p:txBody>
          <a:bodyPr anchor="ctr">
            <a:normAutofit/>
          </a:bodyPr>
          <a:lstStyle>
            <a:lvl1pPr marL="0" indent="0">
              <a:buNone/>
              <a:defRPr lang="en-US" sz="1200" b="1" smtClean="0">
                <a:effectLst/>
              </a:defRPr>
            </a:lvl1pPr>
          </a:lstStyle>
          <a:p>
            <a:pPr lvl="0"/>
            <a:r>
              <a:rPr lang="en-US" sz="1200" b="1" dirty="0" smtClean="0">
                <a:effectLst/>
                <a:latin typeface="Century Gothic"/>
                <a:ea typeface="Calibri"/>
                <a:cs typeface="Arial"/>
              </a:rPr>
              <a:t>Section - Century Gothic-12-Bold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01103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 - 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81000" y="89537"/>
            <a:ext cx="7772400" cy="224333"/>
          </a:xfrm>
        </p:spPr>
        <p:txBody>
          <a:bodyPr/>
          <a:lstStyle>
            <a:lvl1pPr>
              <a:defRPr lang="en-US" sz="1400" b="1" smtClean="0">
                <a:effectLst/>
              </a:defRPr>
            </a:lvl1pPr>
          </a:lstStyle>
          <a:p>
            <a:r>
              <a:rPr lang="en-US" sz="1400" b="1" dirty="0" smtClean="0">
                <a:effectLst/>
                <a:latin typeface="Century Gothic"/>
                <a:ea typeface="Calibri"/>
                <a:cs typeface="Arial"/>
              </a:rPr>
              <a:t>Subject - Century Gothic-14-Bold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81000" y="819150"/>
            <a:ext cx="8412480" cy="3962399"/>
          </a:xfrm>
        </p:spPr>
        <p:txBody>
          <a:bodyPr/>
          <a:lstStyle>
            <a:lvl1pPr marL="0" indent="0">
              <a:buNone/>
              <a:defRPr/>
            </a:lvl1pPr>
            <a:lvl2pPr marL="0" indent="0">
              <a:buNone/>
              <a:defRPr lang="en-US" sz="1400" smtClean="0">
                <a:effectLst/>
              </a:defRPr>
            </a:lvl2pPr>
          </a:lstStyle>
          <a:p>
            <a:pPr lvl="1"/>
            <a:r>
              <a:rPr lang="en-US" sz="1400" dirty="0" smtClean="0">
                <a:effectLst/>
                <a:latin typeface="Century Gothic"/>
                <a:ea typeface="Calibri"/>
                <a:cs typeface="Arial"/>
              </a:rPr>
              <a:t>Text : Century Gothic-14</a:t>
            </a:r>
            <a:endParaRPr lang="en-US" dirty="0" smtClean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157095" y="4947106"/>
            <a:ext cx="2021911" cy="21544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200" baseline="30000" dirty="0">
                <a:solidFill>
                  <a:schemeClr val="bg1"/>
                </a:solidFill>
                <a:latin typeface="Century Gothic" panose="020B0502020202020204" pitchFamily="34" charset="0"/>
              </a:rPr>
              <a:t>© MAPNA </a:t>
            </a:r>
            <a:r>
              <a:rPr lang="en-US" sz="1200" baseline="30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Group, All rights reserved</a:t>
            </a:r>
            <a:endParaRPr lang="en-US" sz="1200" baseline="300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3" hasCustomPrompt="1"/>
          </p:nvPr>
        </p:nvSpPr>
        <p:spPr>
          <a:xfrm>
            <a:off x="8077200" y="4891139"/>
            <a:ext cx="838200" cy="257949"/>
          </a:xfrm>
        </p:spPr>
        <p:txBody>
          <a:bodyPr anchor="ctr">
            <a:noAutofit/>
          </a:bodyPr>
          <a:lstStyle>
            <a:lvl1pPr marL="0" indent="0" algn="ctr" rtl="0">
              <a:buNone/>
              <a:defRPr sz="1000" b="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r>
              <a:rPr lang="en-US" sz="1200" baseline="30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1/1/2018</a:t>
            </a:r>
            <a:endParaRPr lang="en-US" sz="1400" dirty="0">
              <a:solidFill>
                <a:srgbClr val="000000"/>
              </a:solidFill>
              <a:latin typeface="Century Gothic" panose="020B0502020202020204" pitchFamily="34" charset="0"/>
              <a:cs typeface="Mitra" panose="00000400000000000000" pitchFamily="2" charset="-78"/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4191000" y="4885551"/>
            <a:ext cx="762000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 rtl="0"/>
            <a:fld id="{96C66CB4-2EF4-479F-85FC-3A07F66E8D4B}" type="slidenum">
              <a:rPr lang="en-US" sz="1200" b="1" smtClean="0">
                <a:solidFill>
                  <a:schemeClr val="bg1"/>
                </a:solidFill>
                <a:latin typeface="Century Gothic" panose="020B0502020202020204" pitchFamily="34" charset="0"/>
                <a:cs typeface="B Nazanin" panose="00000400000000000000" pitchFamily="2" charset="-78"/>
              </a:rPr>
              <a:pPr algn="ctr" rtl="0"/>
              <a:t>‹#›</a:t>
            </a:fld>
            <a:endParaRPr lang="en-US" sz="1200" b="1" dirty="0">
              <a:solidFill>
                <a:schemeClr val="bg1"/>
              </a:solidFill>
              <a:latin typeface="Century Gothic" panose="020B0502020202020204" pitchFamily="34" charset="0"/>
              <a:cs typeface="B Nazanin" panose="00000400000000000000" pitchFamily="2" charset="-78"/>
            </a:endParaRP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6" hasCustomPrompt="1"/>
          </p:nvPr>
        </p:nvSpPr>
        <p:spPr>
          <a:xfrm>
            <a:off x="381000" y="361950"/>
            <a:ext cx="7772400" cy="228600"/>
          </a:xfrm>
        </p:spPr>
        <p:txBody>
          <a:bodyPr anchor="ctr">
            <a:normAutofit/>
          </a:bodyPr>
          <a:lstStyle>
            <a:lvl1pPr marL="0" indent="0">
              <a:buNone/>
              <a:defRPr lang="en-US" sz="1200" b="1" smtClean="0">
                <a:effectLst/>
              </a:defRPr>
            </a:lvl1pPr>
          </a:lstStyle>
          <a:p>
            <a:pPr lvl="0"/>
            <a:r>
              <a:rPr lang="en-US" sz="1200" b="1" dirty="0" smtClean="0">
                <a:effectLst/>
                <a:latin typeface="Century Gothic"/>
                <a:ea typeface="Calibri"/>
                <a:cs typeface="Arial"/>
              </a:rPr>
              <a:t>Section - Century Gothic-12-Bold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99860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- 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81000" y="89536"/>
            <a:ext cx="7772400" cy="228600"/>
          </a:xfrm>
        </p:spPr>
        <p:txBody>
          <a:bodyPr/>
          <a:lstStyle>
            <a:lvl1pPr>
              <a:defRPr lang="en-US" sz="1400" b="1" smtClean="0">
                <a:effectLst/>
              </a:defRPr>
            </a:lvl1pPr>
          </a:lstStyle>
          <a:p>
            <a:r>
              <a:rPr lang="en-US" sz="1400" b="1" dirty="0" smtClean="0">
                <a:effectLst/>
                <a:latin typeface="Century Gothic"/>
                <a:ea typeface="Calibri"/>
                <a:cs typeface="Arial"/>
              </a:rPr>
              <a:t>Subject - Century Gothic-14-Bold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819150"/>
            <a:ext cx="4038600" cy="3809999"/>
          </a:xfrm>
        </p:spPr>
        <p:txBody>
          <a:bodyPr>
            <a:normAutofit/>
          </a:bodyPr>
          <a:lstStyle>
            <a:lvl1pPr marL="0" indent="0">
              <a:buNone/>
              <a:defRPr lang="en-US" sz="1400" smtClean="0">
                <a:effectLst/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z="1400" dirty="0" smtClean="0">
                <a:effectLst/>
                <a:latin typeface="Century Gothic"/>
                <a:ea typeface="Calibri"/>
                <a:cs typeface="Arial"/>
              </a:rPr>
              <a:t>Text : Century Gothic-14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48200" y="819150"/>
            <a:ext cx="4038600" cy="3775075"/>
          </a:xfrm>
        </p:spPr>
        <p:txBody>
          <a:bodyPr>
            <a:normAutofit/>
          </a:bodyPr>
          <a:lstStyle>
            <a:lvl1pPr marL="0" indent="0">
              <a:buNone/>
              <a:defRPr lang="en-US" sz="1400" smtClean="0">
                <a:effectLst/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z="1400" dirty="0" smtClean="0">
                <a:effectLst/>
                <a:latin typeface="Century Gothic"/>
                <a:ea typeface="Calibri"/>
                <a:cs typeface="Arial"/>
              </a:rPr>
              <a:t>Text : Century Gothic-14</a:t>
            </a:r>
            <a:endParaRPr lang="en-US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157095" y="4947106"/>
            <a:ext cx="2021911" cy="21544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200" baseline="30000" dirty="0">
                <a:solidFill>
                  <a:schemeClr val="bg1"/>
                </a:solidFill>
                <a:latin typeface="Century Gothic" panose="020B0502020202020204" pitchFamily="34" charset="0"/>
              </a:rPr>
              <a:t>© MAPNA </a:t>
            </a:r>
            <a:r>
              <a:rPr lang="en-US" sz="1200" baseline="30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Group, All rights reserved</a:t>
            </a:r>
            <a:endParaRPr lang="en-US" sz="1200" baseline="300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0" name="TextBox 9"/>
          <p:cNvSpPr txBox="1"/>
          <p:nvPr userDrawn="1"/>
        </p:nvSpPr>
        <p:spPr>
          <a:xfrm>
            <a:off x="4191000" y="4885551"/>
            <a:ext cx="762000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 rtl="0"/>
            <a:fld id="{96C66CB4-2EF4-479F-85FC-3A07F66E8D4B}" type="slidenum">
              <a:rPr lang="en-US" sz="1200" b="1" smtClean="0">
                <a:solidFill>
                  <a:schemeClr val="bg1"/>
                </a:solidFill>
                <a:latin typeface="Century Gothic" panose="020B0502020202020204" pitchFamily="34" charset="0"/>
                <a:cs typeface="B Nazanin" panose="00000400000000000000" pitchFamily="2" charset="-78"/>
              </a:rPr>
              <a:pPr algn="ctr" rtl="0"/>
              <a:t>‹#›</a:t>
            </a:fld>
            <a:endParaRPr lang="en-US" sz="1200" b="1" dirty="0">
              <a:solidFill>
                <a:schemeClr val="bg1"/>
              </a:solidFill>
              <a:latin typeface="Century Gothic" panose="020B0502020202020204" pitchFamily="34" charset="0"/>
              <a:cs typeface="B Nazanin" panose="00000400000000000000" pitchFamily="2" charset="-78"/>
            </a:endParaRP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4" hasCustomPrompt="1"/>
          </p:nvPr>
        </p:nvSpPr>
        <p:spPr>
          <a:xfrm>
            <a:off x="381000" y="361950"/>
            <a:ext cx="7772400" cy="228600"/>
          </a:xfrm>
        </p:spPr>
        <p:txBody>
          <a:bodyPr anchor="ctr">
            <a:normAutofit/>
          </a:bodyPr>
          <a:lstStyle>
            <a:lvl1pPr marL="0" indent="0">
              <a:buNone/>
              <a:defRPr lang="en-US" sz="1200" b="1" smtClean="0">
                <a:effectLst/>
              </a:defRPr>
            </a:lvl1pPr>
          </a:lstStyle>
          <a:p>
            <a:pPr lvl="0"/>
            <a:r>
              <a:rPr lang="en-US" sz="1200" b="1" dirty="0" smtClean="0">
                <a:effectLst/>
                <a:latin typeface="Century Gothic"/>
                <a:ea typeface="Calibri"/>
                <a:cs typeface="Arial"/>
              </a:rPr>
              <a:t>Section - Century Gothic-12-Bold</a:t>
            </a:r>
            <a:endParaRPr lang="en-US" dirty="0"/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13" hasCustomPrompt="1"/>
          </p:nvPr>
        </p:nvSpPr>
        <p:spPr>
          <a:xfrm>
            <a:off x="8077200" y="4891139"/>
            <a:ext cx="838200" cy="257949"/>
          </a:xfrm>
        </p:spPr>
        <p:txBody>
          <a:bodyPr anchor="ctr">
            <a:noAutofit/>
          </a:bodyPr>
          <a:lstStyle>
            <a:lvl1pPr marL="0" indent="0" algn="ctr" rtl="0">
              <a:buNone/>
              <a:defRPr sz="1000" b="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r>
              <a:rPr lang="en-US" sz="1200" baseline="30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1/1/2018</a:t>
            </a:r>
            <a:endParaRPr lang="en-US" sz="1400" dirty="0">
              <a:solidFill>
                <a:srgbClr val="000000"/>
              </a:solidFill>
              <a:latin typeface="Century Gothic" panose="020B0502020202020204" pitchFamily="34" charset="0"/>
              <a:cs typeface="Mitra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611485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- 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81000" y="89536"/>
            <a:ext cx="7772400" cy="228600"/>
          </a:xfrm>
        </p:spPr>
        <p:txBody>
          <a:bodyPr/>
          <a:lstStyle>
            <a:lvl1pPr>
              <a:defRPr lang="en-US" sz="1400" b="1" smtClean="0">
                <a:effectLst/>
              </a:defRPr>
            </a:lvl1pPr>
          </a:lstStyle>
          <a:p>
            <a:r>
              <a:rPr lang="en-US" sz="1400" b="1" dirty="0" smtClean="0">
                <a:effectLst/>
                <a:latin typeface="Century Gothic"/>
                <a:ea typeface="Calibri"/>
                <a:cs typeface="Arial"/>
              </a:rPr>
              <a:t>Subject - Century Gothic-14-Bold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819150"/>
            <a:ext cx="4040188" cy="304800"/>
          </a:xfrm>
        </p:spPr>
        <p:txBody>
          <a:bodyPr anchor="ctr">
            <a:normAutofit/>
          </a:bodyPr>
          <a:lstStyle>
            <a:lvl1pPr marL="0" indent="0">
              <a:buNone/>
              <a:defRPr lang="en-US" sz="1600" b="1" smtClean="0">
                <a:effectLst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z="1600" b="1" dirty="0" err="1" smtClean="0">
                <a:effectLst/>
                <a:latin typeface="Century Gothic"/>
                <a:ea typeface="Calibri"/>
                <a:cs typeface="Arial"/>
              </a:rPr>
              <a:t>TiTle</a:t>
            </a:r>
            <a:r>
              <a:rPr lang="en-US" sz="1600" b="1" dirty="0" smtClean="0">
                <a:effectLst/>
                <a:latin typeface="Century Gothic"/>
                <a:ea typeface="Calibri"/>
                <a:cs typeface="Arial"/>
              </a:rPr>
              <a:t> : Century Gothic-16-Bold</a:t>
            </a:r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57200" y="1276350"/>
            <a:ext cx="4040188" cy="3428999"/>
          </a:xfrm>
        </p:spPr>
        <p:txBody>
          <a:bodyPr>
            <a:normAutofit/>
          </a:bodyPr>
          <a:lstStyle>
            <a:lvl1pPr marL="0" indent="0">
              <a:buNone/>
              <a:defRPr lang="en-US" sz="1400" smtClean="0">
                <a:effectLst/>
              </a:defRPr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z="1400" dirty="0" smtClean="0">
                <a:effectLst/>
                <a:latin typeface="Century Gothic"/>
                <a:ea typeface="Calibri"/>
                <a:cs typeface="Arial"/>
              </a:rPr>
              <a:t>Text : Century Gothic-14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819150"/>
            <a:ext cx="4041775" cy="304800"/>
          </a:xfrm>
        </p:spPr>
        <p:txBody>
          <a:bodyPr anchor="ctr">
            <a:normAutofit/>
          </a:bodyPr>
          <a:lstStyle>
            <a:lvl1pPr marL="0" indent="0">
              <a:buNone/>
              <a:defRPr lang="en-US" sz="1600" b="1" smtClean="0">
                <a:effectLst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z="1600" b="1" dirty="0" err="1" smtClean="0">
                <a:effectLst/>
                <a:latin typeface="Century Gothic"/>
                <a:ea typeface="Calibri"/>
                <a:cs typeface="Arial"/>
              </a:rPr>
              <a:t>TiTle</a:t>
            </a:r>
            <a:r>
              <a:rPr lang="en-US" sz="1600" b="1" dirty="0" smtClean="0">
                <a:effectLst/>
                <a:latin typeface="Century Gothic"/>
                <a:ea typeface="Calibri"/>
                <a:cs typeface="Arial"/>
              </a:rPr>
              <a:t> : Century Gothic-16-Bold</a:t>
            </a:r>
            <a:endParaRPr lang="en-US" dirty="0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645025" y="1276350"/>
            <a:ext cx="4041775" cy="3429000"/>
          </a:xfrm>
        </p:spPr>
        <p:txBody>
          <a:bodyPr>
            <a:normAutofit/>
          </a:bodyPr>
          <a:lstStyle>
            <a:lvl1pPr marL="0" indent="0">
              <a:buNone/>
              <a:defRPr lang="en-US" sz="1400" smtClean="0">
                <a:effectLst/>
              </a:defRPr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z="1400" dirty="0" smtClean="0">
                <a:effectLst/>
                <a:latin typeface="Century Gothic"/>
                <a:ea typeface="Calibri"/>
                <a:cs typeface="Arial"/>
              </a:rPr>
              <a:t>Text : Century Gothic-14</a:t>
            </a:r>
            <a:endParaRPr lang="en-US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157095" y="4947106"/>
            <a:ext cx="2021911" cy="21544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200" baseline="30000" dirty="0">
                <a:solidFill>
                  <a:schemeClr val="bg1"/>
                </a:solidFill>
                <a:latin typeface="Century Gothic" panose="020B0502020202020204" pitchFamily="34" charset="0"/>
              </a:rPr>
              <a:t>© MAPNA </a:t>
            </a:r>
            <a:r>
              <a:rPr lang="en-US" sz="1200" baseline="30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Group, All rights reserved</a:t>
            </a:r>
            <a:endParaRPr lang="en-US" sz="1200" baseline="300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2" name="TextBox 11"/>
          <p:cNvSpPr txBox="1"/>
          <p:nvPr userDrawn="1"/>
        </p:nvSpPr>
        <p:spPr>
          <a:xfrm>
            <a:off x="4191000" y="4885551"/>
            <a:ext cx="762000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 rtl="0"/>
            <a:fld id="{96C66CB4-2EF4-479F-85FC-3A07F66E8D4B}" type="slidenum">
              <a:rPr lang="en-US" sz="1200" b="1" smtClean="0">
                <a:solidFill>
                  <a:schemeClr val="bg1"/>
                </a:solidFill>
                <a:latin typeface="Century Gothic" panose="020B0502020202020204" pitchFamily="34" charset="0"/>
                <a:cs typeface="B Nazanin" panose="00000400000000000000" pitchFamily="2" charset="-78"/>
              </a:rPr>
              <a:pPr algn="ctr" rtl="0"/>
              <a:t>‹#›</a:t>
            </a:fld>
            <a:endParaRPr lang="en-US" sz="1200" b="1" dirty="0">
              <a:solidFill>
                <a:schemeClr val="bg1"/>
              </a:solidFill>
              <a:latin typeface="Century Gothic" panose="020B0502020202020204" pitchFamily="34" charset="0"/>
              <a:cs typeface="B Nazanin" panose="00000400000000000000" pitchFamily="2" charset="-78"/>
            </a:endParaRP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 hasCustomPrompt="1"/>
          </p:nvPr>
        </p:nvSpPr>
        <p:spPr>
          <a:xfrm>
            <a:off x="381000" y="361950"/>
            <a:ext cx="7772400" cy="228600"/>
          </a:xfrm>
        </p:spPr>
        <p:txBody>
          <a:bodyPr anchor="ctr">
            <a:normAutofit/>
          </a:bodyPr>
          <a:lstStyle>
            <a:lvl1pPr marL="0" indent="0">
              <a:buNone/>
              <a:defRPr lang="en-US" sz="1200" b="1" smtClean="0">
                <a:effectLst/>
              </a:defRPr>
            </a:lvl1pPr>
          </a:lstStyle>
          <a:p>
            <a:pPr lvl="0"/>
            <a:r>
              <a:rPr lang="en-US" sz="1200" b="1" dirty="0" smtClean="0">
                <a:effectLst/>
                <a:latin typeface="Century Gothic"/>
                <a:ea typeface="Calibri"/>
                <a:cs typeface="Arial"/>
              </a:rPr>
              <a:t>Section - Century Gothic-12-Bold</a:t>
            </a:r>
            <a:endParaRPr lang="en-US" dirty="0"/>
          </a:p>
        </p:txBody>
      </p:sp>
      <p:sp>
        <p:nvSpPr>
          <p:cNvPr id="15" name="Text Placeholder 3"/>
          <p:cNvSpPr>
            <a:spLocks noGrp="1"/>
          </p:cNvSpPr>
          <p:nvPr>
            <p:ph type="body" sz="half" idx="13" hasCustomPrompt="1"/>
          </p:nvPr>
        </p:nvSpPr>
        <p:spPr>
          <a:xfrm>
            <a:off x="8077200" y="4891139"/>
            <a:ext cx="838200" cy="257949"/>
          </a:xfrm>
        </p:spPr>
        <p:txBody>
          <a:bodyPr anchor="ctr">
            <a:noAutofit/>
          </a:bodyPr>
          <a:lstStyle>
            <a:lvl1pPr marL="0" indent="0" algn="ctr" rtl="0">
              <a:buNone/>
              <a:defRPr sz="1000" b="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r>
              <a:rPr lang="en-US" sz="1200" baseline="30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1/1/2018</a:t>
            </a:r>
            <a:endParaRPr lang="en-US" sz="1400" dirty="0">
              <a:solidFill>
                <a:srgbClr val="000000"/>
              </a:solidFill>
              <a:latin typeface="Century Gothic" panose="020B0502020202020204" pitchFamily="34" charset="0"/>
              <a:cs typeface="Mitra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0064284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 - 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81000" y="89536"/>
            <a:ext cx="7772400" cy="228600"/>
          </a:xfrm>
        </p:spPr>
        <p:txBody>
          <a:bodyPr/>
          <a:lstStyle>
            <a:lvl1pPr>
              <a:defRPr lang="en-US" sz="1400" b="1" smtClean="0">
                <a:effectLst/>
              </a:defRPr>
            </a:lvl1pPr>
          </a:lstStyle>
          <a:p>
            <a:r>
              <a:rPr lang="en-US" sz="1400" b="1" dirty="0" smtClean="0">
                <a:effectLst/>
                <a:latin typeface="Century Gothic"/>
                <a:ea typeface="Calibri"/>
                <a:cs typeface="Arial"/>
              </a:rPr>
              <a:t>Subject - Century Gothic-14-Bold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381000" y="361950"/>
            <a:ext cx="7772400" cy="228600"/>
          </a:xfrm>
        </p:spPr>
        <p:txBody>
          <a:bodyPr anchor="ctr">
            <a:normAutofit/>
          </a:bodyPr>
          <a:lstStyle>
            <a:lvl1pPr marL="0" indent="0">
              <a:buNone/>
              <a:defRPr lang="en-US" sz="1200" b="1" smtClean="0">
                <a:effectLst/>
              </a:defRPr>
            </a:lvl1pPr>
          </a:lstStyle>
          <a:p>
            <a:pPr lvl="0"/>
            <a:r>
              <a:rPr lang="en-US" sz="1200" b="1" dirty="0" smtClean="0">
                <a:effectLst/>
                <a:latin typeface="Century Gothic"/>
                <a:ea typeface="Calibri"/>
                <a:cs typeface="Arial"/>
              </a:rPr>
              <a:t>Section - Century Gothic-12-Bold</a:t>
            </a:r>
            <a:endParaRPr lang="en-US" dirty="0"/>
          </a:p>
        </p:txBody>
      </p:sp>
      <p:sp>
        <p:nvSpPr>
          <p:cNvPr id="9" name="TextBox 8"/>
          <p:cNvSpPr txBox="1"/>
          <p:nvPr userDrawn="1"/>
        </p:nvSpPr>
        <p:spPr>
          <a:xfrm>
            <a:off x="157095" y="4947106"/>
            <a:ext cx="2021911" cy="21544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200" baseline="30000" dirty="0">
                <a:solidFill>
                  <a:schemeClr val="bg1"/>
                </a:solidFill>
                <a:latin typeface="Century Gothic" panose="020B0502020202020204" pitchFamily="34" charset="0"/>
              </a:rPr>
              <a:t>© MAPNA </a:t>
            </a:r>
            <a:r>
              <a:rPr lang="en-US" sz="1200" baseline="30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Group, All rights reserved</a:t>
            </a:r>
            <a:endParaRPr lang="en-US" sz="1200" baseline="300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1" name="TextBox 10"/>
          <p:cNvSpPr txBox="1"/>
          <p:nvPr userDrawn="1"/>
        </p:nvSpPr>
        <p:spPr>
          <a:xfrm>
            <a:off x="4191000" y="4885551"/>
            <a:ext cx="762000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 rtl="0"/>
            <a:fld id="{96C66CB4-2EF4-479F-85FC-3A07F66E8D4B}" type="slidenum">
              <a:rPr lang="en-US" sz="1200" b="1" smtClean="0">
                <a:solidFill>
                  <a:schemeClr val="bg1"/>
                </a:solidFill>
                <a:latin typeface="Century Gothic" panose="020B0502020202020204" pitchFamily="34" charset="0"/>
                <a:cs typeface="B Nazanin" panose="00000400000000000000" pitchFamily="2" charset="-78"/>
              </a:rPr>
              <a:pPr algn="ctr" rtl="0"/>
              <a:t>‹#›</a:t>
            </a:fld>
            <a:endParaRPr lang="en-US" sz="1200" b="1" dirty="0">
              <a:solidFill>
                <a:schemeClr val="bg1"/>
              </a:solidFill>
              <a:latin typeface="Century Gothic" panose="020B0502020202020204" pitchFamily="34" charset="0"/>
              <a:cs typeface="B Nazanin" panose="00000400000000000000" pitchFamily="2" charset="-78"/>
            </a:endParaRPr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 hasCustomPrompt="1"/>
          </p:nvPr>
        </p:nvSpPr>
        <p:spPr>
          <a:xfrm rot="16200000">
            <a:off x="2590800" y="-1390650"/>
            <a:ext cx="3886200" cy="8305800"/>
          </a:xfrm>
        </p:spPr>
        <p:txBody>
          <a:bodyPr>
            <a:normAutofit/>
          </a:bodyPr>
          <a:lstStyle>
            <a:lvl1pPr marL="0" indent="0">
              <a:buNone/>
              <a:defRPr lang="en-US" sz="1400" b="0" smtClean="0">
                <a:effectLst/>
              </a:defRPr>
            </a:lvl1pPr>
          </a:lstStyle>
          <a:p>
            <a:r>
              <a:rPr lang="en-US" sz="1400" dirty="0" smtClean="0">
                <a:effectLst/>
                <a:latin typeface="Century Gothic"/>
                <a:ea typeface="Calibri"/>
                <a:cs typeface="Arial"/>
              </a:rPr>
              <a:t>Text : Century Gothic-14</a:t>
            </a:r>
            <a:endParaRPr lang="en-US" sz="1100" dirty="0">
              <a:effectLst/>
              <a:latin typeface="Calibri"/>
              <a:ea typeface="Calibri"/>
              <a:cs typeface="Arial"/>
            </a:endParaRP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 hasCustomPrompt="1"/>
          </p:nvPr>
        </p:nvSpPr>
        <p:spPr>
          <a:xfrm>
            <a:off x="8077200" y="4891139"/>
            <a:ext cx="838200" cy="257949"/>
          </a:xfrm>
        </p:spPr>
        <p:txBody>
          <a:bodyPr anchor="ctr">
            <a:noAutofit/>
          </a:bodyPr>
          <a:lstStyle>
            <a:lvl1pPr marL="0" indent="0" algn="ctr" rtl="0">
              <a:buNone/>
              <a:defRPr sz="1000" b="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r>
              <a:rPr lang="en-US" sz="1200" baseline="30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1/1/2018</a:t>
            </a:r>
            <a:endParaRPr lang="en-US" sz="1400" dirty="0">
              <a:solidFill>
                <a:srgbClr val="000000"/>
              </a:solidFill>
              <a:latin typeface="Century Gothic" panose="020B0502020202020204" pitchFamily="34" charset="0"/>
              <a:cs typeface="Mitra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403537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- F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19100" y="1123950"/>
            <a:ext cx="8305800" cy="1295400"/>
          </a:xfrm>
        </p:spPr>
        <p:txBody>
          <a:bodyPr anchor="ctr"/>
          <a:lstStyle>
            <a:lvl1pPr algn="ctr">
              <a:defRPr sz="2400"/>
            </a:lvl1pPr>
          </a:lstStyle>
          <a:p>
            <a:r>
              <a:rPr lang="fa-IR" dirty="0" smtClean="0"/>
              <a:t>عنوان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2876550"/>
            <a:ext cx="6400800" cy="131445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800" b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a-IR" dirty="0" smtClean="0"/>
              <a:t>زير عنوان</a:t>
            </a:r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157095" y="4947106"/>
            <a:ext cx="2021911" cy="21544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200" baseline="30000" dirty="0">
                <a:solidFill>
                  <a:schemeClr val="bg1"/>
                </a:solidFill>
                <a:latin typeface="Century Gothic" panose="020B0502020202020204" pitchFamily="34" charset="0"/>
              </a:rPr>
              <a:t>© MAPNA </a:t>
            </a:r>
            <a:r>
              <a:rPr lang="en-US" sz="1200" baseline="30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Group, All rights reserved</a:t>
            </a:r>
            <a:endParaRPr lang="en-US" sz="1200" baseline="300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4191000" y="4885551"/>
            <a:ext cx="762000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 rtl="0"/>
            <a:fld id="{96C66CB4-2EF4-479F-85FC-3A07F66E8D4B}" type="slidenum">
              <a:rPr lang="en-US" sz="1200" b="1" smtClean="0">
                <a:solidFill>
                  <a:schemeClr val="bg1"/>
                </a:solidFill>
                <a:latin typeface="Century Gothic" panose="020B0502020202020204" pitchFamily="34" charset="0"/>
                <a:cs typeface="B Nazanin" panose="00000400000000000000" pitchFamily="2" charset="-78"/>
              </a:rPr>
              <a:pPr algn="ctr" rtl="0"/>
              <a:t>‹#›</a:t>
            </a:fld>
            <a:endParaRPr lang="en-US" sz="1200" b="1" dirty="0">
              <a:solidFill>
                <a:schemeClr val="bg1"/>
              </a:solidFill>
              <a:latin typeface="Century Gothic" panose="020B0502020202020204" pitchFamily="34" charset="0"/>
              <a:cs typeface="B Nazanin" panose="00000400000000000000" pitchFamily="2" charset="-78"/>
            </a:endParaRP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3" hasCustomPrompt="1"/>
          </p:nvPr>
        </p:nvSpPr>
        <p:spPr>
          <a:xfrm>
            <a:off x="8077200" y="4891139"/>
            <a:ext cx="838200" cy="257949"/>
          </a:xfrm>
        </p:spPr>
        <p:txBody>
          <a:bodyPr anchor="ctr">
            <a:noAutofit/>
          </a:bodyPr>
          <a:lstStyle>
            <a:lvl1pPr marL="0" indent="0" algn="ctr" rtl="0">
              <a:buNone/>
              <a:defRPr sz="1000" b="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r>
              <a:rPr lang="en-US" sz="1200" baseline="30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1/1/2018</a:t>
            </a:r>
            <a:endParaRPr lang="en-US" sz="1400" dirty="0">
              <a:solidFill>
                <a:srgbClr val="000000"/>
              </a:solidFill>
              <a:latin typeface="Century Gothic" panose="020B0502020202020204" pitchFamily="34" charset="0"/>
              <a:cs typeface="Mitra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6243592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- F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81000" y="89537"/>
            <a:ext cx="7772400" cy="224333"/>
          </a:xfrm>
        </p:spPr>
        <p:txBody>
          <a:bodyPr/>
          <a:lstStyle>
            <a:lvl1pPr>
              <a:defRPr lang="en-US" sz="1400" b="1" smtClean="0">
                <a:effectLst/>
              </a:defRPr>
            </a:lvl1pPr>
          </a:lstStyle>
          <a:p>
            <a:r>
              <a:rPr lang="fa-IR" sz="1400" b="1" dirty="0" smtClean="0">
                <a:effectLst/>
                <a:latin typeface="Century Gothic"/>
                <a:ea typeface="Calibri"/>
                <a:cs typeface="B Mitra"/>
              </a:rPr>
              <a:t>عنوان:</a:t>
            </a:r>
            <a:r>
              <a:rPr lang="fa-IR" sz="1400" b="1" dirty="0" smtClean="0">
                <a:effectLst/>
                <a:ea typeface="Calibri"/>
                <a:cs typeface="Century Gothic"/>
              </a:rPr>
              <a:t> </a:t>
            </a:r>
            <a:r>
              <a:rPr lang="fa-IR" sz="1400" b="1" dirty="0" smtClean="0">
                <a:effectLst/>
                <a:latin typeface="Century Gothic"/>
                <a:ea typeface="Calibri"/>
                <a:cs typeface="B Mitra"/>
              </a:rPr>
              <a:t> </a:t>
            </a:r>
            <a:r>
              <a:rPr lang="en-US" sz="1400" b="1" dirty="0" smtClean="0">
                <a:effectLst/>
                <a:latin typeface="Century Gothic"/>
                <a:ea typeface="Calibri"/>
                <a:cs typeface="B Mitra"/>
              </a:rPr>
              <a:t>B Mitra-14-Bold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81000" y="1123949"/>
            <a:ext cx="8412480" cy="3657600"/>
          </a:xfrm>
        </p:spPr>
        <p:txBody>
          <a:bodyPr/>
          <a:lstStyle>
            <a:lvl1pPr marL="0" indent="0" rtl="1">
              <a:buNone/>
              <a:defRPr lang="en-US" sz="1000">
                <a:effectLst/>
              </a:defRPr>
            </a:lvl1pPr>
            <a:lvl2pPr marL="0" indent="0">
              <a:buNone/>
              <a:defRPr/>
            </a:lvl2pPr>
          </a:lstStyle>
          <a:p>
            <a:pPr rtl="1"/>
            <a:r>
              <a:rPr lang="fa-IR" sz="1400" dirty="0" smtClean="0">
                <a:effectLst/>
                <a:latin typeface="Century Gothic"/>
                <a:ea typeface="Calibri"/>
                <a:cs typeface="B Mitra"/>
              </a:rPr>
              <a:t>متن:</a:t>
            </a:r>
            <a:r>
              <a:rPr lang="fa-IR" sz="1400" dirty="0" smtClean="0">
                <a:effectLst/>
                <a:latin typeface="+mn-lt"/>
                <a:ea typeface="Calibri"/>
                <a:cs typeface="Century Gothic"/>
              </a:rPr>
              <a:t> </a:t>
            </a:r>
            <a:r>
              <a:rPr lang="fa-IR" sz="1400" dirty="0" smtClean="0">
                <a:effectLst/>
                <a:latin typeface="Century Gothic"/>
                <a:ea typeface="Calibri"/>
                <a:cs typeface="B Mitra"/>
              </a:rPr>
              <a:t> </a:t>
            </a:r>
            <a:r>
              <a:rPr lang="en-US" sz="1400" dirty="0" smtClean="0">
                <a:effectLst/>
                <a:latin typeface="Century Gothic"/>
                <a:ea typeface="Calibri"/>
                <a:cs typeface="B Mitra"/>
              </a:rPr>
              <a:t>B Mitra-14</a:t>
            </a:r>
            <a:endParaRPr lang="en-US" sz="1100" dirty="0">
              <a:effectLst/>
              <a:latin typeface="+mn-lt"/>
              <a:ea typeface="Calibri"/>
              <a:cs typeface="Arial"/>
            </a:endParaRPr>
          </a:p>
        </p:txBody>
      </p:sp>
      <p:sp>
        <p:nvSpPr>
          <p:cNvPr id="7" name="TextBox 6"/>
          <p:cNvSpPr txBox="1"/>
          <p:nvPr userDrawn="1"/>
        </p:nvSpPr>
        <p:spPr>
          <a:xfrm>
            <a:off x="157095" y="4947106"/>
            <a:ext cx="2021911" cy="21544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200" baseline="30000" dirty="0">
                <a:solidFill>
                  <a:schemeClr val="bg1"/>
                </a:solidFill>
                <a:latin typeface="Century Gothic" panose="020B0502020202020204" pitchFamily="34" charset="0"/>
              </a:rPr>
              <a:t>© MAPNA </a:t>
            </a:r>
            <a:r>
              <a:rPr lang="en-US" sz="1200" baseline="30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Group, All rights reserved</a:t>
            </a:r>
            <a:endParaRPr lang="en-US" sz="1200" baseline="300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3" hasCustomPrompt="1"/>
          </p:nvPr>
        </p:nvSpPr>
        <p:spPr>
          <a:xfrm>
            <a:off x="8077200" y="4891139"/>
            <a:ext cx="838200" cy="257949"/>
          </a:xfrm>
        </p:spPr>
        <p:txBody>
          <a:bodyPr anchor="ctr">
            <a:noAutofit/>
          </a:bodyPr>
          <a:lstStyle>
            <a:lvl1pPr marL="0" indent="0" algn="ctr" rtl="0">
              <a:buNone/>
              <a:defRPr sz="1000" b="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r>
              <a:rPr lang="en-US" sz="1200" baseline="30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1/1/2018</a:t>
            </a:r>
            <a:endParaRPr lang="en-US" sz="1400" dirty="0">
              <a:solidFill>
                <a:srgbClr val="000000"/>
              </a:solidFill>
              <a:latin typeface="Century Gothic" panose="020B0502020202020204" pitchFamily="34" charset="0"/>
              <a:cs typeface="Mitra" panose="00000400000000000000" pitchFamily="2" charset="-78"/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4191000" y="4885551"/>
            <a:ext cx="762000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 rtl="0"/>
            <a:fld id="{96C66CB4-2EF4-479F-85FC-3A07F66E8D4B}" type="slidenum">
              <a:rPr lang="en-US" sz="1200" b="1" smtClean="0">
                <a:solidFill>
                  <a:schemeClr val="bg1"/>
                </a:solidFill>
                <a:latin typeface="Century Gothic" panose="020B0502020202020204" pitchFamily="34" charset="0"/>
                <a:cs typeface="B Nazanin" panose="00000400000000000000" pitchFamily="2" charset="-78"/>
              </a:rPr>
              <a:pPr algn="ctr" rtl="0"/>
              <a:t>‹#›</a:t>
            </a:fld>
            <a:endParaRPr lang="en-US" sz="1200" b="1" dirty="0">
              <a:solidFill>
                <a:schemeClr val="bg1"/>
              </a:solidFill>
              <a:latin typeface="Century Gothic" panose="020B0502020202020204" pitchFamily="34" charset="0"/>
              <a:cs typeface="B Nazanin" panose="00000400000000000000" pitchFamily="2" charset="-78"/>
            </a:endParaRP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6" hasCustomPrompt="1"/>
          </p:nvPr>
        </p:nvSpPr>
        <p:spPr>
          <a:xfrm>
            <a:off x="381000" y="361950"/>
            <a:ext cx="7772400" cy="228600"/>
          </a:xfrm>
        </p:spPr>
        <p:txBody>
          <a:bodyPr anchor="ctr">
            <a:normAutofit/>
          </a:bodyPr>
          <a:lstStyle>
            <a:lvl1pPr marL="0" indent="0">
              <a:buNone/>
              <a:defRPr lang="en-US" sz="1200" b="1" smtClean="0">
                <a:effectLst/>
              </a:defRPr>
            </a:lvl1pPr>
          </a:lstStyle>
          <a:p>
            <a:pPr lvl="0"/>
            <a:r>
              <a:rPr lang="fa-IR" sz="1200" b="1" dirty="0" smtClean="0">
                <a:effectLst/>
                <a:latin typeface="Century Gothic"/>
                <a:ea typeface="Calibri"/>
                <a:cs typeface="B Mitra"/>
              </a:rPr>
              <a:t>زير عنوان:</a:t>
            </a:r>
            <a:r>
              <a:rPr lang="fa-IR" sz="1200" b="1" dirty="0" smtClean="0">
                <a:effectLst/>
                <a:ea typeface="Calibri"/>
                <a:cs typeface="Century Gothic"/>
              </a:rPr>
              <a:t> </a:t>
            </a:r>
            <a:r>
              <a:rPr lang="fa-IR" sz="1200" b="1" dirty="0" smtClean="0">
                <a:effectLst/>
                <a:latin typeface="Century Gothic"/>
                <a:ea typeface="Calibri"/>
                <a:cs typeface="B Mitra"/>
              </a:rPr>
              <a:t> </a:t>
            </a:r>
            <a:r>
              <a:rPr lang="en-US" sz="1200" b="1" dirty="0" smtClean="0">
                <a:effectLst/>
                <a:latin typeface="Century Gothic"/>
                <a:ea typeface="Calibri"/>
                <a:cs typeface="B Mitra"/>
              </a:rPr>
              <a:t>B Mitra-12-Bold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7" hasCustomPrompt="1"/>
          </p:nvPr>
        </p:nvSpPr>
        <p:spPr>
          <a:xfrm>
            <a:off x="381000" y="742950"/>
            <a:ext cx="8412480" cy="304800"/>
          </a:xfrm>
        </p:spPr>
        <p:txBody>
          <a:bodyPr anchor="ctr"/>
          <a:lstStyle>
            <a:lvl1pPr marL="0" indent="0" rtl="1">
              <a:buNone/>
              <a:defRPr lang="en-US" sz="1050" dirty="0">
                <a:effectLst/>
                <a:ea typeface="Calibri"/>
                <a:cs typeface="B Mitra" panose="00000400000000000000" pitchFamily="2" charset="-78"/>
              </a:defRPr>
            </a:lvl1pPr>
          </a:lstStyle>
          <a:p>
            <a:pPr rtl="1"/>
            <a:r>
              <a:rPr lang="fa-IR" sz="1600" b="1" dirty="0" smtClean="0">
                <a:effectLst/>
                <a:latin typeface="Century Gothic"/>
                <a:ea typeface="Calibri"/>
                <a:cs typeface="B Mitra"/>
              </a:rPr>
              <a:t>تيتر:</a:t>
            </a:r>
            <a:r>
              <a:rPr lang="fa-IR" sz="1600" b="1" dirty="0" smtClean="0">
                <a:effectLst/>
                <a:latin typeface="+mn-lt"/>
                <a:ea typeface="Calibri"/>
                <a:cs typeface="Century Gothic"/>
              </a:rPr>
              <a:t> </a:t>
            </a:r>
            <a:r>
              <a:rPr lang="fa-IR" sz="1600" b="1" dirty="0" smtClean="0">
                <a:effectLst/>
                <a:latin typeface="Century Gothic"/>
                <a:ea typeface="Calibri"/>
                <a:cs typeface="B Mitra"/>
              </a:rPr>
              <a:t> </a:t>
            </a:r>
            <a:r>
              <a:rPr lang="en-US" sz="1600" b="1" dirty="0" smtClean="0">
                <a:effectLst/>
                <a:latin typeface="Century Gothic"/>
                <a:ea typeface="Calibri"/>
                <a:cs typeface="B Mitra"/>
              </a:rPr>
              <a:t>B Mitra-16-Bold</a:t>
            </a:r>
            <a:endParaRPr lang="en-US" sz="1100" dirty="0">
              <a:effectLst/>
              <a:latin typeface="+mn-lt"/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051786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 - F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81000" y="89537"/>
            <a:ext cx="7772400" cy="224333"/>
          </a:xfrm>
        </p:spPr>
        <p:txBody>
          <a:bodyPr/>
          <a:lstStyle/>
          <a:p>
            <a:r>
              <a:rPr lang="fa-IR" dirty="0" smtClean="0"/>
              <a:t>عنوان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81000" y="819150"/>
            <a:ext cx="8412480" cy="3962399"/>
          </a:xfrm>
        </p:spPr>
        <p:txBody>
          <a:bodyPr/>
          <a:lstStyle>
            <a:lvl1pPr marL="0" indent="0">
              <a:buNone/>
              <a:defRPr/>
            </a:lvl1pPr>
            <a:lvl2pPr marL="0" indent="0">
              <a:buNone/>
              <a:defRPr/>
            </a:lvl2pPr>
          </a:lstStyle>
          <a:p>
            <a:pPr lvl="1"/>
            <a:r>
              <a:rPr lang="fa-IR" dirty="0" smtClean="0"/>
              <a:t>متن</a:t>
            </a:r>
            <a:endParaRPr lang="en-US" dirty="0" smtClean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157095" y="4947106"/>
            <a:ext cx="2021911" cy="21544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200" baseline="30000" dirty="0">
                <a:solidFill>
                  <a:schemeClr val="bg1"/>
                </a:solidFill>
                <a:latin typeface="Century Gothic" panose="020B0502020202020204" pitchFamily="34" charset="0"/>
              </a:rPr>
              <a:t>© MAPNA </a:t>
            </a:r>
            <a:r>
              <a:rPr lang="en-US" sz="1200" baseline="30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Group, All rights reserved</a:t>
            </a:r>
            <a:endParaRPr lang="en-US" sz="1200" baseline="300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3" hasCustomPrompt="1"/>
          </p:nvPr>
        </p:nvSpPr>
        <p:spPr>
          <a:xfrm>
            <a:off x="8077200" y="4891139"/>
            <a:ext cx="838200" cy="257949"/>
          </a:xfrm>
        </p:spPr>
        <p:txBody>
          <a:bodyPr anchor="ctr">
            <a:noAutofit/>
          </a:bodyPr>
          <a:lstStyle>
            <a:lvl1pPr marL="0" indent="0" algn="ctr" rtl="0">
              <a:buNone/>
              <a:defRPr sz="1000" b="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r>
              <a:rPr lang="en-US" sz="1200" baseline="30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1/1/2018</a:t>
            </a:r>
            <a:endParaRPr lang="en-US" sz="1400" dirty="0">
              <a:solidFill>
                <a:srgbClr val="000000"/>
              </a:solidFill>
              <a:latin typeface="Century Gothic" panose="020B0502020202020204" pitchFamily="34" charset="0"/>
              <a:cs typeface="Mitra" panose="00000400000000000000" pitchFamily="2" charset="-78"/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4191000" y="4885551"/>
            <a:ext cx="762000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 rtl="0"/>
            <a:fld id="{96C66CB4-2EF4-479F-85FC-3A07F66E8D4B}" type="slidenum">
              <a:rPr lang="en-US" sz="1200" b="1" smtClean="0">
                <a:solidFill>
                  <a:schemeClr val="bg1"/>
                </a:solidFill>
                <a:latin typeface="Century Gothic" panose="020B0502020202020204" pitchFamily="34" charset="0"/>
                <a:cs typeface="B Nazanin" panose="00000400000000000000" pitchFamily="2" charset="-78"/>
              </a:rPr>
              <a:pPr algn="ctr" rtl="0"/>
              <a:t>‹#›</a:t>
            </a:fld>
            <a:endParaRPr lang="en-US" sz="1200" b="1" dirty="0">
              <a:solidFill>
                <a:schemeClr val="bg1"/>
              </a:solidFill>
              <a:latin typeface="Century Gothic" panose="020B0502020202020204" pitchFamily="34" charset="0"/>
              <a:cs typeface="B Nazanin" panose="00000400000000000000" pitchFamily="2" charset="-78"/>
            </a:endParaRP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6" hasCustomPrompt="1"/>
          </p:nvPr>
        </p:nvSpPr>
        <p:spPr>
          <a:xfrm>
            <a:off x="381000" y="361950"/>
            <a:ext cx="7772400" cy="228600"/>
          </a:xfrm>
        </p:spPr>
        <p:txBody>
          <a:bodyPr anchor="ctr">
            <a:normAutofit/>
          </a:bodyPr>
          <a:lstStyle>
            <a:lvl1pPr marL="0" indent="0">
              <a:buNone/>
              <a:defRPr sz="1200" b="1"/>
            </a:lvl1pPr>
          </a:lstStyle>
          <a:p>
            <a:pPr lvl="0"/>
            <a:r>
              <a:rPr lang="fa-IR" dirty="0" smtClean="0"/>
              <a:t>زير عنوان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86756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- F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81000" y="89536"/>
            <a:ext cx="7772400" cy="228600"/>
          </a:xfrm>
        </p:spPr>
        <p:txBody>
          <a:bodyPr/>
          <a:lstStyle/>
          <a:p>
            <a:r>
              <a:rPr lang="fa-IR" dirty="0" smtClean="0"/>
              <a:t>عنوان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819150"/>
            <a:ext cx="4038600" cy="380999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a-IR" dirty="0" smtClean="0"/>
              <a:t>متن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48200" y="819150"/>
            <a:ext cx="4038600" cy="3775075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a-IR" dirty="0" smtClean="0"/>
              <a:t>متن</a:t>
            </a:r>
            <a:endParaRPr lang="en-US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157095" y="4947106"/>
            <a:ext cx="2021911" cy="21544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200" baseline="30000" dirty="0">
                <a:solidFill>
                  <a:schemeClr val="bg1"/>
                </a:solidFill>
                <a:latin typeface="Century Gothic" panose="020B0502020202020204" pitchFamily="34" charset="0"/>
              </a:rPr>
              <a:t>© MAPNA </a:t>
            </a:r>
            <a:r>
              <a:rPr lang="en-US" sz="1200" baseline="30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Group, All rights reserved</a:t>
            </a:r>
            <a:endParaRPr lang="en-US" sz="1200" baseline="300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0" name="TextBox 9"/>
          <p:cNvSpPr txBox="1"/>
          <p:nvPr userDrawn="1"/>
        </p:nvSpPr>
        <p:spPr>
          <a:xfrm>
            <a:off x="4191000" y="4885551"/>
            <a:ext cx="762000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 rtl="0"/>
            <a:fld id="{96C66CB4-2EF4-479F-85FC-3A07F66E8D4B}" type="slidenum">
              <a:rPr lang="en-US" sz="1200" b="1" smtClean="0">
                <a:solidFill>
                  <a:schemeClr val="bg1"/>
                </a:solidFill>
                <a:latin typeface="Century Gothic" panose="020B0502020202020204" pitchFamily="34" charset="0"/>
                <a:cs typeface="B Nazanin" panose="00000400000000000000" pitchFamily="2" charset="-78"/>
              </a:rPr>
              <a:pPr algn="ctr" rtl="0"/>
              <a:t>‹#›</a:t>
            </a:fld>
            <a:endParaRPr lang="en-US" sz="1200" b="1" dirty="0">
              <a:solidFill>
                <a:schemeClr val="bg1"/>
              </a:solidFill>
              <a:latin typeface="Century Gothic" panose="020B0502020202020204" pitchFamily="34" charset="0"/>
              <a:cs typeface="B Nazanin" panose="00000400000000000000" pitchFamily="2" charset="-78"/>
            </a:endParaRP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4" hasCustomPrompt="1"/>
          </p:nvPr>
        </p:nvSpPr>
        <p:spPr>
          <a:xfrm>
            <a:off x="381000" y="361950"/>
            <a:ext cx="7772400" cy="228600"/>
          </a:xfrm>
        </p:spPr>
        <p:txBody>
          <a:bodyPr anchor="ctr">
            <a:normAutofit/>
          </a:bodyPr>
          <a:lstStyle>
            <a:lvl1pPr marL="0" indent="0">
              <a:buNone/>
              <a:defRPr sz="1200" b="1"/>
            </a:lvl1pPr>
          </a:lstStyle>
          <a:p>
            <a:pPr lvl="0"/>
            <a:r>
              <a:rPr lang="fa-IR" dirty="0" smtClean="0"/>
              <a:t>زير عنوان</a:t>
            </a:r>
            <a:endParaRPr lang="en-US" dirty="0"/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13" hasCustomPrompt="1"/>
          </p:nvPr>
        </p:nvSpPr>
        <p:spPr>
          <a:xfrm>
            <a:off x="8077200" y="4891139"/>
            <a:ext cx="838200" cy="257949"/>
          </a:xfrm>
        </p:spPr>
        <p:txBody>
          <a:bodyPr anchor="ctr">
            <a:noAutofit/>
          </a:bodyPr>
          <a:lstStyle>
            <a:lvl1pPr marL="0" indent="0" algn="ctr" rtl="0">
              <a:buNone/>
              <a:defRPr sz="1000" b="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r>
              <a:rPr lang="en-US" sz="1200" baseline="30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1/1/2018</a:t>
            </a:r>
            <a:endParaRPr lang="en-US" sz="1400" dirty="0">
              <a:solidFill>
                <a:srgbClr val="000000"/>
              </a:solidFill>
              <a:latin typeface="Century Gothic" panose="020B0502020202020204" pitchFamily="34" charset="0"/>
              <a:cs typeface="Mitra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6722071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- 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19100" y="1123950"/>
            <a:ext cx="8305800" cy="1295400"/>
          </a:xfrm>
        </p:spPr>
        <p:txBody>
          <a:bodyPr anchor="ctr"/>
          <a:lstStyle>
            <a:lvl1pPr algn="ctr" rtl="0">
              <a:defRPr lang="en-US" sz="1800" b="1" smtClean="0">
                <a:effectLst/>
              </a:defRPr>
            </a:lvl1pPr>
          </a:lstStyle>
          <a:p>
            <a:r>
              <a:rPr lang="en-US" sz="1400" b="1" dirty="0" smtClean="0">
                <a:effectLst/>
                <a:latin typeface="Century Gothic"/>
                <a:ea typeface="Calibri"/>
                <a:cs typeface="Arial"/>
              </a:rPr>
              <a:t>Subject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2876550"/>
            <a:ext cx="6400800" cy="131445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 b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z="1200" b="1" dirty="0" smtClean="0">
                <a:latin typeface="Century Gothic" panose="020B0502020202020204" pitchFamily="34" charset="0"/>
                <a:cs typeface="Traffic" panose="00000500000000000000" pitchFamily="2" charset="-78"/>
              </a:rPr>
              <a:t>Section</a:t>
            </a:r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157095" y="4947106"/>
            <a:ext cx="2021911" cy="21544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200" baseline="30000" dirty="0">
                <a:solidFill>
                  <a:prstClr val="white"/>
                </a:solidFill>
                <a:latin typeface="Century Gothic" panose="020B0502020202020204" pitchFamily="34" charset="0"/>
              </a:rPr>
              <a:t>© MAPNA </a:t>
            </a:r>
            <a:r>
              <a:rPr lang="en-US" sz="1200" baseline="30000" dirty="0" smtClean="0">
                <a:solidFill>
                  <a:prstClr val="white"/>
                </a:solidFill>
                <a:latin typeface="Century Gothic" panose="020B0502020202020204" pitchFamily="34" charset="0"/>
              </a:rPr>
              <a:t>Group, All rights reserved</a:t>
            </a:r>
            <a:endParaRPr lang="en-US" sz="1200" baseline="30000" dirty="0">
              <a:solidFill>
                <a:prstClr val="white"/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4191000" y="4885551"/>
            <a:ext cx="762000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fld id="{96C66CB4-2EF4-479F-85FC-3A07F66E8D4B}" type="slidenum">
              <a:rPr lang="en-US" sz="1200" b="1" smtClean="0">
                <a:solidFill>
                  <a:prstClr val="white"/>
                </a:solidFill>
                <a:latin typeface="Century Gothic" panose="020B0502020202020204" pitchFamily="34" charset="0"/>
                <a:cs typeface="B Nazanin" panose="00000400000000000000" pitchFamily="2" charset="-78"/>
              </a:rPr>
              <a:pPr algn="ctr"/>
              <a:t>‹#›</a:t>
            </a:fld>
            <a:endParaRPr lang="en-US" sz="1200" b="1" dirty="0">
              <a:solidFill>
                <a:prstClr val="white"/>
              </a:solidFill>
              <a:latin typeface="Century Gothic" panose="020B0502020202020204" pitchFamily="34" charset="0"/>
              <a:cs typeface="B Nazanin" panose="00000400000000000000" pitchFamily="2" charset="-78"/>
            </a:endParaRP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3" hasCustomPrompt="1"/>
          </p:nvPr>
        </p:nvSpPr>
        <p:spPr>
          <a:xfrm>
            <a:off x="8077200" y="4891139"/>
            <a:ext cx="838200" cy="257949"/>
          </a:xfrm>
        </p:spPr>
        <p:txBody>
          <a:bodyPr anchor="ctr">
            <a:noAutofit/>
          </a:bodyPr>
          <a:lstStyle>
            <a:lvl1pPr marL="0" indent="0" algn="ctr" rtl="0">
              <a:buNone/>
              <a:defRPr sz="1000" b="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r>
              <a:rPr lang="en-US" sz="1200" baseline="30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1/1/2018</a:t>
            </a:r>
            <a:endParaRPr lang="en-US" sz="1400" dirty="0">
              <a:solidFill>
                <a:srgbClr val="000000"/>
              </a:solidFill>
              <a:latin typeface="Century Gothic" panose="020B0502020202020204" pitchFamily="34" charset="0"/>
              <a:cs typeface="Mitra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0435008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- F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81000" y="89536"/>
            <a:ext cx="7772400" cy="228600"/>
          </a:xfrm>
        </p:spPr>
        <p:txBody>
          <a:bodyPr/>
          <a:lstStyle>
            <a:lvl1pPr>
              <a:defRPr/>
            </a:lvl1pPr>
          </a:lstStyle>
          <a:p>
            <a:r>
              <a:rPr lang="fa-IR" dirty="0" smtClean="0"/>
              <a:t>عنوان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819150"/>
            <a:ext cx="4040188" cy="304800"/>
          </a:xfrm>
        </p:spPr>
        <p:txBody>
          <a:bodyPr anchor="ctr">
            <a:normAutofit/>
          </a:bodyPr>
          <a:lstStyle>
            <a:lvl1pPr marL="0" indent="0">
              <a:buNone/>
              <a:defRPr sz="1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a-IR" dirty="0" smtClean="0"/>
              <a:t>تيتر</a:t>
            </a:r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57200" y="1276350"/>
            <a:ext cx="4040188" cy="342899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a-IR" dirty="0" smtClean="0"/>
              <a:t>متن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819150"/>
            <a:ext cx="4041775" cy="304800"/>
          </a:xfrm>
        </p:spPr>
        <p:txBody>
          <a:bodyPr anchor="ctr">
            <a:normAutofit/>
          </a:bodyPr>
          <a:lstStyle>
            <a:lvl1pPr marL="0" indent="0">
              <a:buNone/>
              <a:defRPr sz="1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a-IR" dirty="0" smtClean="0"/>
              <a:t>تيتر</a:t>
            </a:r>
            <a:endParaRPr lang="en-US" dirty="0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645025" y="1276350"/>
            <a:ext cx="4041775" cy="34290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a-IR" dirty="0" smtClean="0"/>
              <a:t>متن</a:t>
            </a:r>
            <a:endParaRPr lang="en-US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157095" y="4947106"/>
            <a:ext cx="2021911" cy="21544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200" baseline="30000" dirty="0">
                <a:solidFill>
                  <a:schemeClr val="bg1"/>
                </a:solidFill>
                <a:latin typeface="Century Gothic" panose="020B0502020202020204" pitchFamily="34" charset="0"/>
              </a:rPr>
              <a:t>© MAPNA </a:t>
            </a:r>
            <a:r>
              <a:rPr lang="en-US" sz="1200" baseline="30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Group, All rights reserved</a:t>
            </a:r>
            <a:endParaRPr lang="en-US" sz="1200" baseline="300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2" name="TextBox 11"/>
          <p:cNvSpPr txBox="1"/>
          <p:nvPr userDrawn="1"/>
        </p:nvSpPr>
        <p:spPr>
          <a:xfrm>
            <a:off x="4191000" y="4885551"/>
            <a:ext cx="762000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 rtl="0"/>
            <a:fld id="{96C66CB4-2EF4-479F-85FC-3A07F66E8D4B}" type="slidenum">
              <a:rPr lang="en-US" sz="1200" b="1" smtClean="0">
                <a:solidFill>
                  <a:schemeClr val="bg1"/>
                </a:solidFill>
                <a:latin typeface="Century Gothic" panose="020B0502020202020204" pitchFamily="34" charset="0"/>
                <a:cs typeface="B Nazanin" panose="00000400000000000000" pitchFamily="2" charset="-78"/>
              </a:rPr>
              <a:pPr algn="ctr" rtl="0"/>
              <a:t>‹#›</a:t>
            </a:fld>
            <a:endParaRPr lang="en-US" sz="1200" b="1" dirty="0">
              <a:solidFill>
                <a:schemeClr val="bg1"/>
              </a:solidFill>
              <a:latin typeface="Century Gothic" panose="020B0502020202020204" pitchFamily="34" charset="0"/>
              <a:cs typeface="B Nazanin" panose="00000400000000000000" pitchFamily="2" charset="-78"/>
            </a:endParaRP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 hasCustomPrompt="1"/>
          </p:nvPr>
        </p:nvSpPr>
        <p:spPr>
          <a:xfrm>
            <a:off x="381000" y="361950"/>
            <a:ext cx="7772400" cy="228600"/>
          </a:xfrm>
        </p:spPr>
        <p:txBody>
          <a:bodyPr anchor="ctr">
            <a:normAutofit/>
          </a:bodyPr>
          <a:lstStyle>
            <a:lvl1pPr marL="0" indent="0">
              <a:buNone/>
              <a:defRPr sz="1200" b="1"/>
            </a:lvl1pPr>
          </a:lstStyle>
          <a:p>
            <a:pPr lvl="0"/>
            <a:r>
              <a:rPr lang="fa-IR" dirty="0" smtClean="0"/>
              <a:t>زير عنوان</a:t>
            </a:r>
            <a:endParaRPr lang="en-US" dirty="0"/>
          </a:p>
        </p:txBody>
      </p:sp>
      <p:sp>
        <p:nvSpPr>
          <p:cNvPr id="15" name="Text Placeholder 3"/>
          <p:cNvSpPr>
            <a:spLocks noGrp="1"/>
          </p:cNvSpPr>
          <p:nvPr>
            <p:ph type="body" sz="half" idx="13" hasCustomPrompt="1"/>
          </p:nvPr>
        </p:nvSpPr>
        <p:spPr>
          <a:xfrm>
            <a:off x="8077200" y="4891139"/>
            <a:ext cx="838200" cy="257949"/>
          </a:xfrm>
        </p:spPr>
        <p:txBody>
          <a:bodyPr anchor="ctr">
            <a:noAutofit/>
          </a:bodyPr>
          <a:lstStyle>
            <a:lvl1pPr marL="0" indent="0" algn="ctr" rtl="0">
              <a:buNone/>
              <a:defRPr sz="1000" b="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r>
              <a:rPr lang="en-US" sz="1200" baseline="30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1/1/2018</a:t>
            </a:r>
            <a:endParaRPr lang="en-US" sz="1400" dirty="0">
              <a:solidFill>
                <a:srgbClr val="000000"/>
              </a:solidFill>
              <a:latin typeface="Century Gothic" panose="020B0502020202020204" pitchFamily="34" charset="0"/>
              <a:cs typeface="Mitra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083786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 - F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81000" y="89536"/>
            <a:ext cx="7772400" cy="228600"/>
          </a:xfrm>
        </p:spPr>
        <p:txBody>
          <a:bodyPr/>
          <a:lstStyle/>
          <a:p>
            <a:r>
              <a:rPr lang="fa-IR" dirty="0" smtClean="0"/>
              <a:t>عنوان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381000" y="361950"/>
            <a:ext cx="7772400" cy="228600"/>
          </a:xfrm>
        </p:spPr>
        <p:txBody>
          <a:bodyPr anchor="ctr">
            <a:normAutofit/>
          </a:bodyPr>
          <a:lstStyle>
            <a:lvl1pPr marL="0" indent="0">
              <a:buNone/>
              <a:defRPr sz="1200" b="1"/>
            </a:lvl1pPr>
          </a:lstStyle>
          <a:p>
            <a:pPr lvl="0"/>
            <a:r>
              <a:rPr lang="fa-IR" dirty="0" smtClean="0"/>
              <a:t>زير عنوان</a:t>
            </a:r>
            <a:endParaRPr lang="en-US" dirty="0"/>
          </a:p>
        </p:txBody>
      </p:sp>
      <p:sp>
        <p:nvSpPr>
          <p:cNvPr id="9" name="TextBox 8"/>
          <p:cNvSpPr txBox="1"/>
          <p:nvPr userDrawn="1"/>
        </p:nvSpPr>
        <p:spPr>
          <a:xfrm>
            <a:off x="157095" y="4947106"/>
            <a:ext cx="2021911" cy="21544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200" baseline="30000" dirty="0">
                <a:solidFill>
                  <a:schemeClr val="bg1"/>
                </a:solidFill>
                <a:latin typeface="Century Gothic" panose="020B0502020202020204" pitchFamily="34" charset="0"/>
              </a:rPr>
              <a:t>© MAPNA </a:t>
            </a:r>
            <a:r>
              <a:rPr lang="en-US" sz="1200" baseline="30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Group, All rights reserved</a:t>
            </a:r>
            <a:endParaRPr lang="en-US" sz="1200" baseline="300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1" name="TextBox 10"/>
          <p:cNvSpPr txBox="1"/>
          <p:nvPr userDrawn="1"/>
        </p:nvSpPr>
        <p:spPr>
          <a:xfrm>
            <a:off x="4191000" y="4885551"/>
            <a:ext cx="762000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 rtl="0"/>
            <a:fld id="{96C66CB4-2EF4-479F-85FC-3A07F66E8D4B}" type="slidenum">
              <a:rPr lang="en-US" sz="1200" b="1" smtClean="0">
                <a:solidFill>
                  <a:schemeClr val="bg1"/>
                </a:solidFill>
                <a:latin typeface="Century Gothic" panose="020B0502020202020204" pitchFamily="34" charset="0"/>
                <a:cs typeface="B Nazanin" panose="00000400000000000000" pitchFamily="2" charset="-78"/>
              </a:rPr>
              <a:pPr algn="ctr" rtl="0"/>
              <a:t>‹#›</a:t>
            </a:fld>
            <a:endParaRPr lang="en-US" sz="1200" b="1" dirty="0">
              <a:solidFill>
                <a:schemeClr val="bg1"/>
              </a:solidFill>
              <a:latin typeface="Century Gothic" panose="020B0502020202020204" pitchFamily="34" charset="0"/>
              <a:cs typeface="B Nazanin" panose="00000400000000000000" pitchFamily="2" charset="-78"/>
            </a:endParaRPr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 hasCustomPrompt="1"/>
          </p:nvPr>
        </p:nvSpPr>
        <p:spPr>
          <a:xfrm rot="5400000">
            <a:off x="2590800" y="-1390650"/>
            <a:ext cx="3886200" cy="83058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fa-IR" dirty="0" smtClean="0"/>
              <a:t>متن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 hasCustomPrompt="1"/>
          </p:nvPr>
        </p:nvSpPr>
        <p:spPr>
          <a:xfrm>
            <a:off x="8077200" y="4891139"/>
            <a:ext cx="838200" cy="257949"/>
          </a:xfrm>
        </p:spPr>
        <p:txBody>
          <a:bodyPr anchor="ctr">
            <a:noAutofit/>
          </a:bodyPr>
          <a:lstStyle>
            <a:lvl1pPr marL="0" indent="0" algn="ctr" rtl="0">
              <a:buNone/>
              <a:defRPr sz="1000" b="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r>
              <a:rPr lang="en-US" sz="1200" baseline="30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1/1/2018</a:t>
            </a:r>
            <a:endParaRPr lang="en-US" sz="1400" dirty="0">
              <a:solidFill>
                <a:srgbClr val="000000"/>
              </a:solidFill>
              <a:latin typeface="Century Gothic" panose="020B0502020202020204" pitchFamily="34" charset="0"/>
              <a:cs typeface="Mitra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0819572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- 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19100" y="1123950"/>
            <a:ext cx="8305800" cy="1295400"/>
          </a:xfrm>
        </p:spPr>
        <p:txBody>
          <a:bodyPr anchor="ctr"/>
          <a:lstStyle>
            <a:lvl1pPr algn="ctr" rtl="0">
              <a:defRPr lang="en-US" sz="1800" b="1" smtClean="0">
                <a:effectLst/>
              </a:defRPr>
            </a:lvl1pPr>
          </a:lstStyle>
          <a:p>
            <a:r>
              <a:rPr lang="en-US" sz="1400" b="1" dirty="0" smtClean="0">
                <a:effectLst/>
                <a:latin typeface="Century Gothic"/>
                <a:ea typeface="Calibri"/>
                <a:cs typeface="Arial"/>
              </a:rPr>
              <a:t>Subject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2876550"/>
            <a:ext cx="6400800" cy="131445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 b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z="1200" b="1" dirty="0" smtClean="0">
                <a:latin typeface="Century Gothic" panose="020B0502020202020204" pitchFamily="34" charset="0"/>
                <a:cs typeface="Traffic" panose="00000500000000000000" pitchFamily="2" charset="-78"/>
              </a:rPr>
              <a:t>Section</a:t>
            </a:r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157095" y="4947106"/>
            <a:ext cx="2021911" cy="21544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200" baseline="30000" dirty="0">
                <a:solidFill>
                  <a:schemeClr val="bg1"/>
                </a:solidFill>
                <a:latin typeface="Century Gothic" panose="020B0502020202020204" pitchFamily="34" charset="0"/>
              </a:rPr>
              <a:t>© MAPNA </a:t>
            </a:r>
            <a:r>
              <a:rPr lang="en-US" sz="1200" baseline="30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Group, All rights reserved</a:t>
            </a:r>
            <a:endParaRPr lang="en-US" sz="1200" baseline="300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4191000" y="4885551"/>
            <a:ext cx="762000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 rtl="0"/>
            <a:fld id="{96C66CB4-2EF4-479F-85FC-3A07F66E8D4B}" type="slidenum">
              <a:rPr lang="en-US" sz="1200" b="1" smtClean="0">
                <a:solidFill>
                  <a:schemeClr val="bg1"/>
                </a:solidFill>
                <a:latin typeface="Century Gothic" panose="020B0502020202020204" pitchFamily="34" charset="0"/>
                <a:cs typeface="B Nazanin" panose="00000400000000000000" pitchFamily="2" charset="-78"/>
              </a:rPr>
              <a:pPr algn="ctr" rtl="0"/>
              <a:t>‹#›</a:t>
            </a:fld>
            <a:endParaRPr lang="en-US" sz="1200" b="1" dirty="0">
              <a:solidFill>
                <a:schemeClr val="bg1"/>
              </a:solidFill>
              <a:latin typeface="Century Gothic" panose="020B0502020202020204" pitchFamily="34" charset="0"/>
              <a:cs typeface="B Nazanin" panose="00000400000000000000" pitchFamily="2" charset="-78"/>
            </a:endParaRP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3" hasCustomPrompt="1"/>
          </p:nvPr>
        </p:nvSpPr>
        <p:spPr>
          <a:xfrm>
            <a:off x="8077200" y="4891139"/>
            <a:ext cx="838200" cy="257949"/>
          </a:xfrm>
        </p:spPr>
        <p:txBody>
          <a:bodyPr anchor="ctr">
            <a:noAutofit/>
          </a:bodyPr>
          <a:lstStyle>
            <a:lvl1pPr marL="0" indent="0" algn="ctr" rtl="0">
              <a:buNone/>
              <a:defRPr sz="1000" b="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r>
              <a:rPr lang="en-US" sz="1200" baseline="30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1/1/2018</a:t>
            </a:r>
            <a:endParaRPr lang="en-US" sz="1400" dirty="0">
              <a:solidFill>
                <a:srgbClr val="000000"/>
              </a:solidFill>
              <a:latin typeface="Century Gothic" panose="020B0502020202020204" pitchFamily="34" charset="0"/>
              <a:cs typeface="Mitra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3254075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- 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81000" y="89537"/>
            <a:ext cx="7772400" cy="224333"/>
          </a:xfrm>
        </p:spPr>
        <p:txBody>
          <a:bodyPr/>
          <a:lstStyle>
            <a:lvl1pPr>
              <a:defRPr lang="en-US" sz="1400" b="1" smtClean="0">
                <a:effectLst/>
              </a:defRPr>
            </a:lvl1pPr>
          </a:lstStyle>
          <a:p>
            <a:r>
              <a:rPr lang="en-US" sz="1400" b="1" dirty="0" smtClean="0">
                <a:effectLst/>
                <a:latin typeface="Century Gothic"/>
                <a:ea typeface="Calibri"/>
                <a:cs typeface="Arial"/>
              </a:rPr>
              <a:t>Subject - Century Gothic-14-Bold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81000" y="1123949"/>
            <a:ext cx="8412480" cy="3657600"/>
          </a:xfrm>
        </p:spPr>
        <p:txBody>
          <a:bodyPr/>
          <a:lstStyle>
            <a:lvl1pPr marL="0" indent="0">
              <a:buNone/>
              <a:defRPr/>
            </a:lvl1pPr>
            <a:lvl2pPr marL="0" indent="0">
              <a:buNone/>
              <a:defRPr lang="en-US" sz="1400" smtClean="0">
                <a:effectLst/>
              </a:defRPr>
            </a:lvl2pPr>
          </a:lstStyle>
          <a:p>
            <a:pPr lvl="1"/>
            <a:r>
              <a:rPr lang="en-US" sz="1400" dirty="0" smtClean="0">
                <a:effectLst/>
                <a:latin typeface="Century Gothic"/>
                <a:ea typeface="Calibri"/>
                <a:cs typeface="Arial"/>
              </a:rPr>
              <a:t>Text : Century Gothic-14</a:t>
            </a:r>
            <a:endParaRPr lang="en-US" dirty="0" smtClean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157095" y="4947106"/>
            <a:ext cx="2021911" cy="21544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200" baseline="30000" dirty="0">
                <a:solidFill>
                  <a:schemeClr val="bg1"/>
                </a:solidFill>
                <a:latin typeface="Century Gothic" panose="020B0502020202020204" pitchFamily="34" charset="0"/>
              </a:rPr>
              <a:t>© MAPNA </a:t>
            </a:r>
            <a:r>
              <a:rPr lang="en-US" sz="1200" baseline="30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Group, All rights reserved</a:t>
            </a:r>
            <a:endParaRPr lang="en-US" sz="1200" baseline="300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3" hasCustomPrompt="1"/>
          </p:nvPr>
        </p:nvSpPr>
        <p:spPr>
          <a:xfrm>
            <a:off x="8077200" y="4891139"/>
            <a:ext cx="838200" cy="257949"/>
          </a:xfrm>
        </p:spPr>
        <p:txBody>
          <a:bodyPr anchor="ctr">
            <a:noAutofit/>
          </a:bodyPr>
          <a:lstStyle>
            <a:lvl1pPr marL="0" indent="0" algn="ctr" rtl="0">
              <a:buNone/>
              <a:defRPr sz="1000" b="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r>
              <a:rPr lang="en-US" sz="1200" baseline="30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1/1/2018</a:t>
            </a:r>
            <a:endParaRPr lang="en-US" sz="1400" dirty="0">
              <a:solidFill>
                <a:srgbClr val="000000"/>
              </a:solidFill>
              <a:latin typeface="Century Gothic" panose="020B0502020202020204" pitchFamily="34" charset="0"/>
              <a:cs typeface="Mitra" panose="00000400000000000000" pitchFamily="2" charset="-78"/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4191000" y="4885551"/>
            <a:ext cx="762000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 rtl="0"/>
            <a:fld id="{96C66CB4-2EF4-479F-85FC-3A07F66E8D4B}" type="slidenum">
              <a:rPr lang="en-US" sz="1200" b="1" smtClean="0">
                <a:solidFill>
                  <a:schemeClr val="bg1"/>
                </a:solidFill>
                <a:latin typeface="Century Gothic" panose="020B0502020202020204" pitchFamily="34" charset="0"/>
                <a:cs typeface="B Nazanin" panose="00000400000000000000" pitchFamily="2" charset="-78"/>
              </a:rPr>
              <a:pPr algn="ctr" rtl="0"/>
              <a:t>‹#›</a:t>
            </a:fld>
            <a:endParaRPr lang="en-US" sz="1200" b="1" dirty="0">
              <a:solidFill>
                <a:schemeClr val="bg1"/>
              </a:solidFill>
              <a:latin typeface="Century Gothic" panose="020B0502020202020204" pitchFamily="34" charset="0"/>
              <a:cs typeface="B Nazanin" panose="00000400000000000000" pitchFamily="2" charset="-78"/>
            </a:endParaRP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5" hasCustomPrompt="1"/>
          </p:nvPr>
        </p:nvSpPr>
        <p:spPr>
          <a:xfrm>
            <a:off x="381000" y="819150"/>
            <a:ext cx="8412480" cy="228600"/>
          </a:xfrm>
        </p:spPr>
        <p:txBody>
          <a:bodyPr anchor="ctr">
            <a:noAutofit/>
          </a:bodyPr>
          <a:lstStyle>
            <a:lvl1pPr marL="0" indent="0">
              <a:buNone/>
              <a:defRPr lang="en-US" sz="1600" b="1" smtClean="0">
                <a:effectLst/>
              </a:defRPr>
            </a:lvl1pPr>
          </a:lstStyle>
          <a:p>
            <a:pPr lvl="0"/>
            <a:r>
              <a:rPr lang="en-US" sz="1600" b="1" dirty="0" err="1" smtClean="0">
                <a:effectLst/>
                <a:latin typeface="Century Gothic"/>
                <a:ea typeface="Calibri"/>
                <a:cs typeface="Arial"/>
              </a:rPr>
              <a:t>TiTle</a:t>
            </a:r>
            <a:r>
              <a:rPr lang="en-US" sz="1600" b="1" dirty="0" smtClean="0">
                <a:effectLst/>
                <a:latin typeface="Century Gothic"/>
                <a:ea typeface="Calibri"/>
                <a:cs typeface="Arial"/>
              </a:rPr>
              <a:t> : Century Gothic-16-Bold</a:t>
            </a:r>
            <a:endParaRPr lang="en-US" dirty="0" smtClean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6" hasCustomPrompt="1"/>
          </p:nvPr>
        </p:nvSpPr>
        <p:spPr>
          <a:xfrm>
            <a:off x="381000" y="361950"/>
            <a:ext cx="7772400" cy="228600"/>
          </a:xfrm>
        </p:spPr>
        <p:txBody>
          <a:bodyPr anchor="ctr">
            <a:normAutofit/>
          </a:bodyPr>
          <a:lstStyle>
            <a:lvl1pPr marL="0" indent="0">
              <a:buNone/>
              <a:defRPr lang="en-US" sz="1200" b="1" smtClean="0">
                <a:effectLst/>
              </a:defRPr>
            </a:lvl1pPr>
          </a:lstStyle>
          <a:p>
            <a:pPr lvl="0"/>
            <a:r>
              <a:rPr lang="en-US" sz="1200" b="1" dirty="0" smtClean="0">
                <a:effectLst/>
                <a:latin typeface="Century Gothic"/>
                <a:ea typeface="Calibri"/>
                <a:cs typeface="Arial"/>
              </a:rPr>
              <a:t>Section - Century Gothic-12-Bold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52385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 - 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81000" y="89537"/>
            <a:ext cx="7772400" cy="224333"/>
          </a:xfrm>
        </p:spPr>
        <p:txBody>
          <a:bodyPr/>
          <a:lstStyle>
            <a:lvl1pPr>
              <a:defRPr lang="en-US" sz="1400" b="1" smtClean="0">
                <a:effectLst/>
              </a:defRPr>
            </a:lvl1pPr>
          </a:lstStyle>
          <a:p>
            <a:r>
              <a:rPr lang="en-US" sz="1400" b="1" dirty="0" smtClean="0">
                <a:effectLst/>
                <a:latin typeface="Century Gothic"/>
                <a:ea typeface="Calibri"/>
                <a:cs typeface="Arial"/>
              </a:rPr>
              <a:t>Subject - Century Gothic-14-Bold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81000" y="819150"/>
            <a:ext cx="8412480" cy="3962399"/>
          </a:xfrm>
        </p:spPr>
        <p:txBody>
          <a:bodyPr/>
          <a:lstStyle>
            <a:lvl1pPr marL="0" indent="0">
              <a:buNone/>
              <a:defRPr/>
            </a:lvl1pPr>
            <a:lvl2pPr marL="0" indent="0">
              <a:buNone/>
              <a:defRPr lang="en-US" sz="1400" smtClean="0">
                <a:effectLst/>
              </a:defRPr>
            </a:lvl2pPr>
          </a:lstStyle>
          <a:p>
            <a:pPr lvl="1"/>
            <a:r>
              <a:rPr lang="en-US" sz="1400" dirty="0" smtClean="0">
                <a:effectLst/>
                <a:latin typeface="Century Gothic"/>
                <a:ea typeface="Calibri"/>
                <a:cs typeface="Arial"/>
              </a:rPr>
              <a:t>Text : Century Gothic-14</a:t>
            </a:r>
            <a:endParaRPr lang="en-US" dirty="0" smtClean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157095" y="4947106"/>
            <a:ext cx="2021911" cy="21544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200" baseline="30000" dirty="0">
                <a:solidFill>
                  <a:schemeClr val="bg1"/>
                </a:solidFill>
                <a:latin typeface="Century Gothic" panose="020B0502020202020204" pitchFamily="34" charset="0"/>
              </a:rPr>
              <a:t>© MAPNA </a:t>
            </a:r>
            <a:r>
              <a:rPr lang="en-US" sz="1200" baseline="30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Group, All rights reserved</a:t>
            </a:r>
            <a:endParaRPr lang="en-US" sz="1200" baseline="300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3" hasCustomPrompt="1"/>
          </p:nvPr>
        </p:nvSpPr>
        <p:spPr>
          <a:xfrm>
            <a:off x="8077200" y="4891139"/>
            <a:ext cx="838200" cy="257949"/>
          </a:xfrm>
        </p:spPr>
        <p:txBody>
          <a:bodyPr anchor="ctr">
            <a:noAutofit/>
          </a:bodyPr>
          <a:lstStyle>
            <a:lvl1pPr marL="0" indent="0" algn="ctr" rtl="0">
              <a:buNone/>
              <a:defRPr sz="1000" b="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r>
              <a:rPr lang="en-US" sz="1200" baseline="30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1/1/2018</a:t>
            </a:r>
            <a:endParaRPr lang="en-US" sz="1400" dirty="0">
              <a:solidFill>
                <a:srgbClr val="000000"/>
              </a:solidFill>
              <a:latin typeface="Century Gothic" panose="020B0502020202020204" pitchFamily="34" charset="0"/>
              <a:cs typeface="Mitra" panose="00000400000000000000" pitchFamily="2" charset="-78"/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4191000" y="4885551"/>
            <a:ext cx="762000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 rtl="0"/>
            <a:fld id="{96C66CB4-2EF4-479F-85FC-3A07F66E8D4B}" type="slidenum">
              <a:rPr lang="en-US" sz="1200" b="1" smtClean="0">
                <a:solidFill>
                  <a:schemeClr val="bg1"/>
                </a:solidFill>
                <a:latin typeface="Century Gothic" panose="020B0502020202020204" pitchFamily="34" charset="0"/>
                <a:cs typeface="B Nazanin" panose="00000400000000000000" pitchFamily="2" charset="-78"/>
              </a:rPr>
              <a:pPr algn="ctr" rtl="0"/>
              <a:t>‹#›</a:t>
            </a:fld>
            <a:endParaRPr lang="en-US" sz="1200" b="1" dirty="0">
              <a:solidFill>
                <a:schemeClr val="bg1"/>
              </a:solidFill>
              <a:latin typeface="Century Gothic" panose="020B0502020202020204" pitchFamily="34" charset="0"/>
              <a:cs typeface="B Nazanin" panose="00000400000000000000" pitchFamily="2" charset="-78"/>
            </a:endParaRP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6" hasCustomPrompt="1"/>
          </p:nvPr>
        </p:nvSpPr>
        <p:spPr>
          <a:xfrm>
            <a:off x="381000" y="361950"/>
            <a:ext cx="7772400" cy="228600"/>
          </a:xfrm>
        </p:spPr>
        <p:txBody>
          <a:bodyPr anchor="ctr">
            <a:normAutofit/>
          </a:bodyPr>
          <a:lstStyle>
            <a:lvl1pPr marL="0" indent="0">
              <a:buNone/>
              <a:defRPr lang="en-US" sz="1200" b="1" smtClean="0">
                <a:effectLst/>
              </a:defRPr>
            </a:lvl1pPr>
          </a:lstStyle>
          <a:p>
            <a:pPr lvl="0"/>
            <a:r>
              <a:rPr lang="en-US" sz="1200" b="1" dirty="0" smtClean="0">
                <a:effectLst/>
                <a:latin typeface="Century Gothic"/>
                <a:ea typeface="Calibri"/>
                <a:cs typeface="Arial"/>
              </a:rPr>
              <a:t>Section - Century Gothic-12-Bold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18312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- 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81000" y="89536"/>
            <a:ext cx="7772400" cy="228600"/>
          </a:xfrm>
        </p:spPr>
        <p:txBody>
          <a:bodyPr/>
          <a:lstStyle>
            <a:lvl1pPr>
              <a:defRPr lang="en-US" sz="1400" b="1" smtClean="0">
                <a:effectLst/>
              </a:defRPr>
            </a:lvl1pPr>
          </a:lstStyle>
          <a:p>
            <a:r>
              <a:rPr lang="en-US" sz="1400" b="1" dirty="0" smtClean="0">
                <a:effectLst/>
                <a:latin typeface="Century Gothic"/>
                <a:ea typeface="Calibri"/>
                <a:cs typeface="Arial"/>
              </a:rPr>
              <a:t>Subject - Century Gothic-14-Bold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819150"/>
            <a:ext cx="4038600" cy="3809999"/>
          </a:xfrm>
        </p:spPr>
        <p:txBody>
          <a:bodyPr>
            <a:normAutofit/>
          </a:bodyPr>
          <a:lstStyle>
            <a:lvl1pPr marL="0" indent="0">
              <a:buNone/>
              <a:defRPr lang="en-US" sz="1400" smtClean="0">
                <a:effectLst/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z="1400" dirty="0" smtClean="0">
                <a:effectLst/>
                <a:latin typeface="Century Gothic"/>
                <a:ea typeface="Calibri"/>
                <a:cs typeface="Arial"/>
              </a:rPr>
              <a:t>Text : Century Gothic-14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48200" y="819150"/>
            <a:ext cx="4038600" cy="3775075"/>
          </a:xfrm>
        </p:spPr>
        <p:txBody>
          <a:bodyPr>
            <a:normAutofit/>
          </a:bodyPr>
          <a:lstStyle>
            <a:lvl1pPr marL="0" indent="0">
              <a:buNone/>
              <a:defRPr lang="en-US" sz="1400" smtClean="0">
                <a:effectLst/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z="1400" dirty="0" smtClean="0">
                <a:effectLst/>
                <a:latin typeface="Century Gothic"/>
                <a:ea typeface="Calibri"/>
                <a:cs typeface="Arial"/>
              </a:rPr>
              <a:t>Text : Century Gothic-14</a:t>
            </a:r>
            <a:endParaRPr lang="en-US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157095" y="4947106"/>
            <a:ext cx="2021911" cy="21544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200" baseline="30000" dirty="0">
                <a:solidFill>
                  <a:schemeClr val="bg1"/>
                </a:solidFill>
                <a:latin typeface="Century Gothic" panose="020B0502020202020204" pitchFamily="34" charset="0"/>
              </a:rPr>
              <a:t>© MAPNA </a:t>
            </a:r>
            <a:r>
              <a:rPr lang="en-US" sz="1200" baseline="30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Group, All rights reserved</a:t>
            </a:r>
            <a:endParaRPr lang="en-US" sz="1200" baseline="300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0" name="TextBox 9"/>
          <p:cNvSpPr txBox="1"/>
          <p:nvPr userDrawn="1"/>
        </p:nvSpPr>
        <p:spPr>
          <a:xfrm>
            <a:off x="4191000" y="4885551"/>
            <a:ext cx="762000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 rtl="0"/>
            <a:fld id="{96C66CB4-2EF4-479F-85FC-3A07F66E8D4B}" type="slidenum">
              <a:rPr lang="en-US" sz="1200" b="1" smtClean="0">
                <a:solidFill>
                  <a:schemeClr val="bg1"/>
                </a:solidFill>
                <a:latin typeface="Century Gothic" panose="020B0502020202020204" pitchFamily="34" charset="0"/>
                <a:cs typeface="B Nazanin" panose="00000400000000000000" pitchFamily="2" charset="-78"/>
              </a:rPr>
              <a:pPr algn="ctr" rtl="0"/>
              <a:t>‹#›</a:t>
            </a:fld>
            <a:endParaRPr lang="en-US" sz="1200" b="1" dirty="0">
              <a:solidFill>
                <a:schemeClr val="bg1"/>
              </a:solidFill>
              <a:latin typeface="Century Gothic" panose="020B0502020202020204" pitchFamily="34" charset="0"/>
              <a:cs typeface="B Nazanin" panose="00000400000000000000" pitchFamily="2" charset="-78"/>
            </a:endParaRP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4" hasCustomPrompt="1"/>
          </p:nvPr>
        </p:nvSpPr>
        <p:spPr>
          <a:xfrm>
            <a:off x="381000" y="361950"/>
            <a:ext cx="7772400" cy="228600"/>
          </a:xfrm>
        </p:spPr>
        <p:txBody>
          <a:bodyPr anchor="ctr">
            <a:normAutofit/>
          </a:bodyPr>
          <a:lstStyle>
            <a:lvl1pPr marL="0" indent="0">
              <a:buNone/>
              <a:defRPr lang="en-US" sz="1200" b="1" smtClean="0">
                <a:effectLst/>
              </a:defRPr>
            </a:lvl1pPr>
          </a:lstStyle>
          <a:p>
            <a:pPr lvl="0"/>
            <a:r>
              <a:rPr lang="en-US" sz="1200" b="1" dirty="0" smtClean="0">
                <a:effectLst/>
                <a:latin typeface="Century Gothic"/>
                <a:ea typeface="Calibri"/>
                <a:cs typeface="Arial"/>
              </a:rPr>
              <a:t>Section - Century Gothic-12-Bold</a:t>
            </a:r>
            <a:endParaRPr lang="en-US" dirty="0"/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13" hasCustomPrompt="1"/>
          </p:nvPr>
        </p:nvSpPr>
        <p:spPr>
          <a:xfrm>
            <a:off x="8077200" y="4891139"/>
            <a:ext cx="838200" cy="257949"/>
          </a:xfrm>
        </p:spPr>
        <p:txBody>
          <a:bodyPr anchor="ctr">
            <a:noAutofit/>
          </a:bodyPr>
          <a:lstStyle>
            <a:lvl1pPr marL="0" indent="0" algn="ctr" rtl="0">
              <a:buNone/>
              <a:defRPr sz="1000" b="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r>
              <a:rPr lang="en-US" sz="1200" baseline="30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1/1/2018</a:t>
            </a:r>
            <a:endParaRPr lang="en-US" sz="1400" dirty="0">
              <a:solidFill>
                <a:srgbClr val="000000"/>
              </a:solidFill>
              <a:latin typeface="Century Gothic" panose="020B0502020202020204" pitchFamily="34" charset="0"/>
              <a:cs typeface="Mitra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0674614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- 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81000" y="89536"/>
            <a:ext cx="7772400" cy="228600"/>
          </a:xfrm>
        </p:spPr>
        <p:txBody>
          <a:bodyPr/>
          <a:lstStyle>
            <a:lvl1pPr>
              <a:defRPr lang="en-US" sz="1400" b="1" smtClean="0">
                <a:effectLst/>
              </a:defRPr>
            </a:lvl1pPr>
          </a:lstStyle>
          <a:p>
            <a:r>
              <a:rPr lang="en-US" sz="1400" b="1" dirty="0" smtClean="0">
                <a:effectLst/>
                <a:latin typeface="Century Gothic"/>
                <a:ea typeface="Calibri"/>
                <a:cs typeface="Arial"/>
              </a:rPr>
              <a:t>Subject - Century Gothic-14-Bold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819150"/>
            <a:ext cx="4040188" cy="304800"/>
          </a:xfrm>
        </p:spPr>
        <p:txBody>
          <a:bodyPr anchor="ctr">
            <a:normAutofit/>
          </a:bodyPr>
          <a:lstStyle>
            <a:lvl1pPr marL="0" indent="0">
              <a:buNone/>
              <a:defRPr lang="en-US" sz="1600" b="1" smtClean="0">
                <a:effectLst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z="1600" b="1" dirty="0" err="1" smtClean="0">
                <a:effectLst/>
                <a:latin typeface="Century Gothic"/>
                <a:ea typeface="Calibri"/>
                <a:cs typeface="Arial"/>
              </a:rPr>
              <a:t>TiTle</a:t>
            </a:r>
            <a:r>
              <a:rPr lang="en-US" sz="1600" b="1" dirty="0" smtClean="0">
                <a:effectLst/>
                <a:latin typeface="Century Gothic"/>
                <a:ea typeface="Calibri"/>
                <a:cs typeface="Arial"/>
              </a:rPr>
              <a:t> : Century Gothic-16-Bold</a:t>
            </a:r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57200" y="1276350"/>
            <a:ext cx="4040188" cy="3428999"/>
          </a:xfrm>
        </p:spPr>
        <p:txBody>
          <a:bodyPr>
            <a:normAutofit/>
          </a:bodyPr>
          <a:lstStyle>
            <a:lvl1pPr marL="0" indent="0">
              <a:buNone/>
              <a:defRPr lang="en-US" sz="1400" smtClean="0">
                <a:effectLst/>
              </a:defRPr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z="1400" dirty="0" smtClean="0">
                <a:effectLst/>
                <a:latin typeface="Century Gothic"/>
                <a:ea typeface="Calibri"/>
                <a:cs typeface="Arial"/>
              </a:rPr>
              <a:t>Text : Century Gothic-14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819150"/>
            <a:ext cx="4041775" cy="304800"/>
          </a:xfrm>
        </p:spPr>
        <p:txBody>
          <a:bodyPr anchor="ctr">
            <a:normAutofit/>
          </a:bodyPr>
          <a:lstStyle>
            <a:lvl1pPr marL="0" indent="0">
              <a:buNone/>
              <a:defRPr lang="en-US" sz="1600" b="1" smtClean="0">
                <a:effectLst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z="1600" b="1" dirty="0" err="1" smtClean="0">
                <a:effectLst/>
                <a:latin typeface="Century Gothic"/>
                <a:ea typeface="Calibri"/>
                <a:cs typeface="Arial"/>
              </a:rPr>
              <a:t>TiTle</a:t>
            </a:r>
            <a:r>
              <a:rPr lang="en-US" sz="1600" b="1" dirty="0" smtClean="0">
                <a:effectLst/>
                <a:latin typeface="Century Gothic"/>
                <a:ea typeface="Calibri"/>
                <a:cs typeface="Arial"/>
              </a:rPr>
              <a:t> : Century Gothic-16-Bold</a:t>
            </a:r>
            <a:endParaRPr lang="en-US" dirty="0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645025" y="1276350"/>
            <a:ext cx="4041775" cy="3429000"/>
          </a:xfrm>
        </p:spPr>
        <p:txBody>
          <a:bodyPr>
            <a:normAutofit/>
          </a:bodyPr>
          <a:lstStyle>
            <a:lvl1pPr marL="0" indent="0">
              <a:buNone/>
              <a:defRPr lang="en-US" sz="1400" smtClean="0">
                <a:effectLst/>
              </a:defRPr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z="1400" dirty="0" smtClean="0">
                <a:effectLst/>
                <a:latin typeface="Century Gothic"/>
                <a:ea typeface="Calibri"/>
                <a:cs typeface="Arial"/>
              </a:rPr>
              <a:t>Text : Century Gothic-14</a:t>
            </a:r>
            <a:endParaRPr lang="en-US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157095" y="4947106"/>
            <a:ext cx="2021911" cy="21544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200" baseline="30000" dirty="0">
                <a:solidFill>
                  <a:schemeClr val="bg1"/>
                </a:solidFill>
                <a:latin typeface="Century Gothic" panose="020B0502020202020204" pitchFamily="34" charset="0"/>
              </a:rPr>
              <a:t>© MAPNA </a:t>
            </a:r>
            <a:r>
              <a:rPr lang="en-US" sz="1200" baseline="30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Group, All rights reserved</a:t>
            </a:r>
            <a:endParaRPr lang="en-US" sz="1200" baseline="300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2" name="TextBox 11"/>
          <p:cNvSpPr txBox="1"/>
          <p:nvPr userDrawn="1"/>
        </p:nvSpPr>
        <p:spPr>
          <a:xfrm>
            <a:off x="4191000" y="4885551"/>
            <a:ext cx="762000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 rtl="0"/>
            <a:fld id="{96C66CB4-2EF4-479F-85FC-3A07F66E8D4B}" type="slidenum">
              <a:rPr lang="en-US" sz="1200" b="1" smtClean="0">
                <a:solidFill>
                  <a:schemeClr val="bg1"/>
                </a:solidFill>
                <a:latin typeface="Century Gothic" panose="020B0502020202020204" pitchFamily="34" charset="0"/>
                <a:cs typeface="B Nazanin" panose="00000400000000000000" pitchFamily="2" charset="-78"/>
              </a:rPr>
              <a:pPr algn="ctr" rtl="0"/>
              <a:t>‹#›</a:t>
            </a:fld>
            <a:endParaRPr lang="en-US" sz="1200" b="1" dirty="0">
              <a:solidFill>
                <a:schemeClr val="bg1"/>
              </a:solidFill>
              <a:latin typeface="Century Gothic" panose="020B0502020202020204" pitchFamily="34" charset="0"/>
              <a:cs typeface="B Nazanin" panose="00000400000000000000" pitchFamily="2" charset="-78"/>
            </a:endParaRP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 hasCustomPrompt="1"/>
          </p:nvPr>
        </p:nvSpPr>
        <p:spPr>
          <a:xfrm>
            <a:off x="381000" y="361950"/>
            <a:ext cx="7772400" cy="228600"/>
          </a:xfrm>
        </p:spPr>
        <p:txBody>
          <a:bodyPr anchor="ctr">
            <a:normAutofit/>
          </a:bodyPr>
          <a:lstStyle>
            <a:lvl1pPr marL="0" indent="0">
              <a:buNone/>
              <a:defRPr lang="en-US" sz="1200" b="1" smtClean="0">
                <a:effectLst/>
              </a:defRPr>
            </a:lvl1pPr>
          </a:lstStyle>
          <a:p>
            <a:pPr lvl="0"/>
            <a:r>
              <a:rPr lang="en-US" sz="1200" b="1" dirty="0" smtClean="0">
                <a:effectLst/>
                <a:latin typeface="Century Gothic"/>
                <a:ea typeface="Calibri"/>
                <a:cs typeface="Arial"/>
              </a:rPr>
              <a:t>Section - Century Gothic-12-Bold</a:t>
            </a:r>
            <a:endParaRPr lang="en-US" dirty="0"/>
          </a:p>
        </p:txBody>
      </p:sp>
      <p:sp>
        <p:nvSpPr>
          <p:cNvPr id="15" name="Text Placeholder 3"/>
          <p:cNvSpPr>
            <a:spLocks noGrp="1"/>
          </p:cNvSpPr>
          <p:nvPr>
            <p:ph type="body" sz="half" idx="13" hasCustomPrompt="1"/>
          </p:nvPr>
        </p:nvSpPr>
        <p:spPr>
          <a:xfrm>
            <a:off x="8077200" y="4891139"/>
            <a:ext cx="838200" cy="257949"/>
          </a:xfrm>
        </p:spPr>
        <p:txBody>
          <a:bodyPr anchor="ctr">
            <a:noAutofit/>
          </a:bodyPr>
          <a:lstStyle>
            <a:lvl1pPr marL="0" indent="0" algn="ctr" rtl="0">
              <a:buNone/>
              <a:defRPr sz="1000" b="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r>
              <a:rPr lang="en-US" sz="1200" baseline="30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1/1/2018</a:t>
            </a:r>
            <a:endParaRPr lang="en-US" sz="1400" dirty="0">
              <a:solidFill>
                <a:srgbClr val="000000"/>
              </a:solidFill>
              <a:latin typeface="Century Gothic" panose="020B0502020202020204" pitchFamily="34" charset="0"/>
              <a:cs typeface="Mitra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4219867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 - 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81000" y="89536"/>
            <a:ext cx="7772400" cy="228600"/>
          </a:xfrm>
        </p:spPr>
        <p:txBody>
          <a:bodyPr/>
          <a:lstStyle>
            <a:lvl1pPr>
              <a:defRPr lang="en-US" sz="1400" b="1" smtClean="0">
                <a:effectLst/>
              </a:defRPr>
            </a:lvl1pPr>
          </a:lstStyle>
          <a:p>
            <a:r>
              <a:rPr lang="en-US" sz="1400" b="1" dirty="0" smtClean="0">
                <a:effectLst/>
                <a:latin typeface="Century Gothic"/>
                <a:ea typeface="Calibri"/>
                <a:cs typeface="Arial"/>
              </a:rPr>
              <a:t>Subject - Century Gothic-14-Bold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381000" y="361950"/>
            <a:ext cx="7772400" cy="228600"/>
          </a:xfrm>
        </p:spPr>
        <p:txBody>
          <a:bodyPr anchor="ctr">
            <a:normAutofit/>
          </a:bodyPr>
          <a:lstStyle>
            <a:lvl1pPr marL="0" indent="0">
              <a:buNone/>
              <a:defRPr lang="en-US" sz="1200" b="1" smtClean="0">
                <a:effectLst/>
              </a:defRPr>
            </a:lvl1pPr>
          </a:lstStyle>
          <a:p>
            <a:pPr lvl="0"/>
            <a:r>
              <a:rPr lang="en-US" sz="1200" b="1" dirty="0" smtClean="0">
                <a:effectLst/>
                <a:latin typeface="Century Gothic"/>
                <a:ea typeface="Calibri"/>
                <a:cs typeface="Arial"/>
              </a:rPr>
              <a:t>Section - Century Gothic-12-Bold</a:t>
            </a:r>
            <a:endParaRPr lang="en-US" dirty="0"/>
          </a:p>
        </p:txBody>
      </p:sp>
      <p:sp>
        <p:nvSpPr>
          <p:cNvPr id="9" name="TextBox 8"/>
          <p:cNvSpPr txBox="1"/>
          <p:nvPr userDrawn="1"/>
        </p:nvSpPr>
        <p:spPr>
          <a:xfrm>
            <a:off x="157095" y="4947106"/>
            <a:ext cx="2021911" cy="21544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200" baseline="30000" dirty="0">
                <a:solidFill>
                  <a:schemeClr val="bg1"/>
                </a:solidFill>
                <a:latin typeface="Century Gothic" panose="020B0502020202020204" pitchFamily="34" charset="0"/>
              </a:rPr>
              <a:t>© MAPNA </a:t>
            </a:r>
            <a:r>
              <a:rPr lang="en-US" sz="1200" baseline="30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Group, All rights reserved</a:t>
            </a:r>
            <a:endParaRPr lang="en-US" sz="1200" baseline="300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1" name="TextBox 10"/>
          <p:cNvSpPr txBox="1"/>
          <p:nvPr userDrawn="1"/>
        </p:nvSpPr>
        <p:spPr>
          <a:xfrm>
            <a:off x="4191000" y="4885551"/>
            <a:ext cx="762000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 rtl="0"/>
            <a:fld id="{96C66CB4-2EF4-479F-85FC-3A07F66E8D4B}" type="slidenum">
              <a:rPr lang="en-US" sz="1200" b="1" smtClean="0">
                <a:solidFill>
                  <a:schemeClr val="bg1"/>
                </a:solidFill>
                <a:latin typeface="Century Gothic" panose="020B0502020202020204" pitchFamily="34" charset="0"/>
                <a:cs typeface="B Nazanin" panose="00000400000000000000" pitchFamily="2" charset="-78"/>
              </a:rPr>
              <a:pPr algn="ctr" rtl="0"/>
              <a:t>‹#›</a:t>
            </a:fld>
            <a:endParaRPr lang="en-US" sz="1200" b="1" dirty="0">
              <a:solidFill>
                <a:schemeClr val="bg1"/>
              </a:solidFill>
              <a:latin typeface="Century Gothic" panose="020B0502020202020204" pitchFamily="34" charset="0"/>
              <a:cs typeface="B Nazanin" panose="00000400000000000000" pitchFamily="2" charset="-78"/>
            </a:endParaRPr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 hasCustomPrompt="1"/>
          </p:nvPr>
        </p:nvSpPr>
        <p:spPr>
          <a:xfrm rot="16200000">
            <a:off x="2590800" y="-1390650"/>
            <a:ext cx="3886200" cy="8305800"/>
          </a:xfrm>
        </p:spPr>
        <p:txBody>
          <a:bodyPr>
            <a:normAutofit/>
          </a:bodyPr>
          <a:lstStyle>
            <a:lvl1pPr marL="0" indent="0">
              <a:buNone/>
              <a:defRPr lang="en-US" sz="1400" b="0" smtClean="0">
                <a:effectLst/>
              </a:defRPr>
            </a:lvl1pPr>
          </a:lstStyle>
          <a:p>
            <a:r>
              <a:rPr lang="en-US" sz="1400" dirty="0" smtClean="0">
                <a:effectLst/>
                <a:latin typeface="Century Gothic"/>
                <a:ea typeface="Calibri"/>
                <a:cs typeface="Arial"/>
              </a:rPr>
              <a:t>Text : Century Gothic-14</a:t>
            </a:r>
            <a:endParaRPr lang="en-US" sz="1100" dirty="0">
              <a:effectLst/>
              <a:latin typeface="Calibri"/>
              <a:ea typeface="Calibri"/>
              <a:cs typeface="Arial"/>
            </a:endParaRP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 hasCustomPrompt="1"/>
          </p:nvPr>
        </p:nvSpPr>
        <p:spPr>
          <a:xfrm>
            <a:off x="8077200" y="4891139"/>
            <a:ext cx="838200" cy="257949"/>
          </a:xfrm>
        </p:spPr>
        <p:txBody>
          <a:bodyPr anchor="ctr">
            <a:noAutofit/>
          </a:bodyPr>
          <a:lstStyle>
            <a:lvl1pPr marL="0" indent="0" algn="ctr" rtl="0">
              <a:buNone/>
              <a:defRPr sz="1000" b="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r>
              <a:rPr lang="en-US" sz="1200" baseline="30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1/1/2018</a:t>
            </a:r>
            <a:endParaRPr lang="en-US" sz="1400" dirty="0">
              <a:solidFill>
                <a:srgbClr val="000000"/>
              </a:solidFill>
              <a:latin typeface="Century Gothic" panose="020B0502020202020204" pitchFamily="34" charset="0"/>
              <a:cs typeface="Mitra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0525155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 - F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81000" y="89537"/>
            <a:ext cx="7772400" cy="224333"/>
          </a:xfrm>
        </p:spPr>
        <p:txBody>
          <a:bodyPr/>
          <a:lstStyle>
            <a:lvl1pPr>
              <a:defRPr lang="en-US" sz="1400" b="1" smtClean="0">
                <a:effectLst/>
              </a:defRPr>
            </a:lvl1pPr>
          </a:lstStyle>
          <a:p>
            <a:r>
              <a:rPr lang="fa-IR" sz="1400" b="1" dirty="0" smtClean="0">
                <a:effectLst/>
                <a:latin typeface="Century Gothic"/>
                <a:ea typeface="Calibri"/>
                <a:cs typeface="B Mitra"/>
              </a:rPr>
              <a:t>عنوان:</a:t>
            </a:r>
            <a:r>
              <a:rPr lang="fa-IR" sz="1400" b="1" dirty="0" smtClean="0">
                <a:effectLst/>
                <a:ea typeface="Calibri"/>
                <a:cs typeface="Century Gothic"/>
              </a:rPr>
              <a:t> </a:t>
            </a:r>
            <a:r>
              <a:rPr lang="fa-IR" sz="1400" b="1" dirty="0" smtClean="0">
                <a:effectLst/>
                <a:latin typeface="Century Gothic"/>
                <a:ea typeface="Calibri"/>
                <a:cs typeface="B Mitra"/>
              </a:rPr>
              <a:t> </a:t>
            </a:r>
            <a:r>
              <a:rPr lang="en-US" sz="1400" b="1" dirty="0" smtClean="0">
                <a:effectLst/>
                <a:latin typeface="Century Gothic"/>
                <a:ea typeface="Calibri"/>
                <a:cs typeface="B Mitra"/>
              </a:rPr>
              <a:t>B Mitra-14-Bold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81000" y="1123949"/>
            <a:ext cx="8412480" cy="3657600"/>
          </a:xfrm>
        </p:spPr>
        <p:txBody>
          <a:bodyPr/>
          <a:lstStyle>
            <a:lvl1pPr marL="0" indent="0" rtl="1">
              <a:buNone/>
              <a:defRPr lang="en-US" sz="1000">
                <a:effectLst/>
              </a:defRPr>
            </a:lvl1pPr>
            <a:lvl2pPr marL="0" indent="0">
              <a:buNone/>
              <a:defRPr/>
            </a:lvl2pPr>
          </a:lstStyle>
          <a:p>
            <a:pPr rtl="1"/>
            <a:r>
              <a:rPr lang="fa-IR" sz="1400" dirty="0" smtClean="0">
                <a:effectLst/>
                <a:latin typeface="Century Gothic"/>
                <a:ea typeface="Calibri"/>
                <a:cs typeface="B Mitra"/>
              </a:rPr>
              <a:t>متن:</a:t>
            </a:r>
            <a:r>
              <a:rPr lang="fa-IR" sz="1400" dirty="0" smtClean="0">
                <a:effectLst/>
                <a:latin typeface="+mn-lt"/>
                <a:ea typeface="Calibri"/>
                <a:cs typeface="Century Gothic"/>
              </a:rPr>
              <a:t> </a:t>
            </a:r>
            <a:r>
              <a:rPr lang="fa-IR" sz="1400" dirty="0" smtClean="0">
                <a:effectLst/>
                <a:latin typeface="Century Gothic"/>
                <a:ea typeface="Calibri"/>
                <a:cs typeface="B Mitra"/>
              </a:rPr>
              <a:t> </a:t>
            </a:r>
            <a:r>
              <a:rPr lang="en-US" sz="1400" dirty="0" smtClean="0">
                <a:effectLst/>
                <a:latin typeface="Century Gothic"/>
                <a:ea typeface="Calibri"/>
                <a:cs typeface="B Mitra"/>
              </a:rPr>
              <a:t>B Mitra-14</a:t>
            </a:r>
            <a:endParaRPr lang="en-US" sz="1100" dirty="0">
              <a:effectLst/>
              <a:latin typeface="+mn-lt"/>
              <a:ea typeface="Calibri"/>
              <a:cs typeface="Arial"/>
            </a:endParaRPr>
          </a:p>
        </p:txBody>
      </p:sp>
      <p:sp>
        <p:nvSpPr>
          <p:cNvPr id="7" name="TextBox 6"/>
          <p:cNvSpPr txBox="1"/>
          <p:nvPr userDrawn="1"/>
        </p:nvSpPr>
        <p:spPr>
          <a:xfrm>
            <a:off x="157095" y="4947106"/>
            <a:ext cx="2021911" cy="21544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200" baseline="30000" dirty="0">
                <a:solidFill>
                  <a:schemeClr val="bg1"/>
                </a:solidFill>
                <a:latin typeface="Century Gothic" panose="020B0502020202020204" pitchFamily="34" charset="0"/>
              </a:rPr>
              <a:t>© MAPNA </a:t>
            </a:r>
            <a:r>
              <a:rPr lang="en-US" sz="1200" baseline="30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Group, All rights reserved</a:t>
            </a:r>
            <a:endParaRPr lang="en-US" sz="1200" baseline="300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3" hasCustomPrompt="1"/>
          </p:nvPr>
        </p:nvSpPr>
        <p:spPr>
          <a:xfrm>
            <a:off x="8077200" y="4891139"/>
            <a:ext cx="838200" cy="257949"/>
          </a:xfrm>
        </p:spPr>
        <p:txBody>
          <a:bodyPr anchor="ctr">
            <a:noAutofit/>
          </a:bodyPr>
          <a:lstStyle>
            <a:lvl1pPr marL="0" indent="0" algn="ctr" rtl="0">
              <a:buNone/>
              <a:defRPr sz="1000" b="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r>
              <a:rPr lang="en-US" sz="1200" baseline="30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1/1/2018</a:t>
            </a:r>
            <a:endParaRPr lang="en-US" sz="1400" dirty="0">
              <a:solidFill>
                <a:srgbClr val="000000"/>
              </a:solidFill>
              <a:latin typeface="Century Gothic" panose="020B0502020202020204" pitchFamily="34" charset="0"/>
              <a:cs typeface="Mitra" panose="00000400000000000000" pitchFamily="2" charset="-78"/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4191000" y="4885551"/>
            <a:ext cx="762000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 rtl="0"/>
            <a:fld id="{96C66CB4-2EF4-479F-85FC-3A07F66E8D4B}" type="slidenum">
              <a:rPr lang="en-US" sz="1200" b="1" smtClean="0">
                <a:solidFill>
                  <a:schemeClr val="bg1"/>
                </a:solidFill>
                <a:latin typeface="Century Gothic" panose="020B0502020202020204" pitchFamily="34" charset="0"/>
                <a:cs typeface="B Nazanin" panose="00000400000000000000" pitchFamily="2" charset="-78"/>
              </a:rPr>
              <a:pPr algn="ctr" rtl="0"/>
              <a:t>‹#›</a:t>
            </a:fld>
            <a:endParaRPr lang="en-US" sz="1200" b="1" dirty="0">
              <a:solidFill>
                <a:schemeClr val="bg1"/>
              </a:solidFill>
              <a:latin typeface="Century Gothic" panose="020B0502020202020204" pitchFamily="34" charset="0"/>
              <a:cs typeface="B Nazanin" panose="00000400000000000000" pitchFamily="2" charset="-78"/>
            </a:endParaRP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6" hasCustomPrompt="1"/>
          </p:nvPr>
        </p:nvSpPr>
        <p:spPr>
          <a:xfrm>
            <a:off x="381000" y="361950"/>
            <a:ext cx="7772400" cy="228600"/>
          </a:xfrm>
        </p:spPr>
        <p:txBody>
          <a:bodyPr anchor="ctr">
            <a:normAutofit/>
          </a:bodyPr>
          <a:lstStyle>
            <a:lvl1pPr marL="0" indent="0">
              <a:buNone/>
              <a:defRPr lang="en-US" sz="1200" b="1" smtClean="0">
                <a:effectLst/>
              </a:defRPr>
            </a:lvl1pPr>
          </a:lstStyle>
          <a:p>
            <a:pPr lvl="0"/>
            <a:r>
              <a:rPr lang="fa-IR" sz="1200" b="1" dirty="0" smtClean="0">
                <a:effectLst/>
                <a:latin typeface="Century Gothic"/>
                <a:ea typeface="Calibri"/>
                <a:cs typeface="B Mitra"/>
              </a:rPr>
              <a:t>زير عنوان:</a:t>
            </a:r>
            <a:r>
              <a:rPr lang="fa-IR" sz="1200" b="1" dirty="0" smtClean="0">
                <a:effectLst/>
                <a:ea typeface="Calibri"/>
                <a:cs typeface="Century Gothic"/>
              </a:rPr>
              <a:t> </a:t>
            </a:r>
            <a:r>
              <a:rPr lang="fa-IR" sz="1200" b="1" dirty="0" smtClean="0">
                <a:effectLst/>
                <a:latin typeface="Century Gothic"/>
                <a:ea typeface="Calibri"/>
                <a:cs typeface="B Mitra"/>
              </a:rPr>
              <a:t> </a:t>
            </a:r>
            <a:r>
              <a:rPr lang="en-US" sz="1200" b="1" dirty="0" smtClean="0">
                <a:effectLst/>
                <a:latin typeface="Century Gothic"/>
                <a:ea typeface="Calibri"/>
                <a:cs typeface="B Mitra"/>
              </a:rPr>
              <a:t>B Mitra-12-Bold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7" hasCustomPrompt="1"/>
          </p:nvPr>
        </p:nvSpPr>
        <p:spPr>
          <a:xfrm>
            <a:off x="381000" y="742950"/>
            <a:ext cx="8412480" cy="304800"/>
          </a:xfrm>
        </p:spPr>
        <p:txBody>
          <a:bodyPr anchor="ctr"/>
          <a:lstStyle>
            <a:lvl1pPr marL="0" indent="0" rtl="1">
              <a:buNone/>
              <a:defRPr lang="en-US" sz="1050" dirty="0">
                <a:effectLst/>
                <a:ea typeface="Calibri"/>
                <a:cs typeface="B Mitra" panose="00000400000000000000" pitchFamily="2" charset="-78"/>
              </a:defRPr>
            </a:lvl1pPr>
          </a:lstStyle>
          <a:p>
            <a:pPr rtl="1"/>
            <a:r>
              <a:rPr lang="fa-IR" sz="1600" b="1" dirty="0" smtClean="0">
                <a:effectLst/>
                <a:latin typeface="Century Gothic"/>
                <a:ea typeface="Calibri"/>
                <a:cs typeface="B Mitra"/>
              </a:rPr>
              <a:t>تيتر:</a:t>
            </a:r>
            <a:r>
              <a:rPr lang="fa-IR" sz="1600" b="1" dirty="0" smtClean="0">
                <a:effectLst/>
                <a:latin typeface="+mn-lt"/>
                <a:ea typeface="Calibri"/>
                <a:cs typeface="Century Gothic"/>
              </a:rPr>
              <a:t> </a:t>
            </a:r>
            <a:r>
              <a:rPr lang="fa-IR" sz="1600" b="1" dirty="0" smtClean="0">
                <a:effectLst/>
                <a:latin typeface="Century Gothic"/>
                <a:ea typeface="Calibri"/>
                <a:cs typeface="B Mitra"/>
              </a:rPr>
              <a:t> </a:t>
            </a:r>
            <a:r>
              <a:rPr lang="en-US" sz="1600" b="1" dirty="0" smtClean="0">
                <a:effectLst/>
                <a:latin typeface="Century Gothic"/>
                <a:ea typeface="Calibri"/>
                <a:cs typeface="B Mitra"/>
              </a:rPr>
              <a:t>B Mitra-16-Bold</a:t>
            </a:r>
            <a:endParaRPr lang="en-US" sz="1100" dirty="0">
              <a:effectLst/>
              <a:latin typeface="+mn-lt"/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307889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 - F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2"/>
          <p:cNvSpPr>
            <a:spLocks noGrp="1"/>
          </p:cNvSpPr>
          <p:nvPr>
            <p:ph idx="17"/>
          </p:nvPr>
        </p:nvSpPr>
        <p:spPr>
          <a:xfrm>
            <a:off x="381001" y="819161"/>
            <a:ext cx="8382000" cy="3886199"/>
          </a:xfrm>
          <a:prstGeom prst="rect">
            <a:avLst/>
          </a:prstGeom>
        </p:spPr>
        <p:txBody>
          <a:bodyPr vert="horz" lIns="91373" tIns="45687" rIns="91373" bIns="45687" rtlCol="0">
            <a:normAutofit/>
          </a:bodyPr>
          <a:lstStyle>
            <a:lvl6pPr>
              <a:defRPr>
                <a:cs typeface="B Nazanin" panose="00000400000000000000" pitchFamily="2" charset="-78"/>
              </a:defRPr>
            </a:lvl6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fa-IR" dirty="0" smtClean="0"/>
          </a:p>
          <a:p>
            <a:pPr lvl="5"/>
            <a:r>
              <a:rPr lang="en-US" dirty="0" smtClean="0"/>
              <a:t>Sixth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81000" y="89537"/>
            <a:ext cx="7772400" cy="224333"/>
          </a:xfrm>
        </p:spPr>
        <p:txBody>
          <a:bodyPr/>
          <a:lstStyle/>
          <a:p>
            <a:r>
              <a:rPr lang="fa-IR" dirty="0" smtClean="0"/>
              <a:t>عنوان</a:t>
            </a:r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157106" y="4947107"/>
            <a:ext cx="2021911" cy="215444"/>
          </a:xfrm>
          <a:prstGeom prst="rect">
            <a:avLst/>
          </a:prstGeom>
          <a:noFill/>
        </p:spPr>
        <p:txBody>
          <a:bodyPr wrap="square" lIns="91373" tIns="45687" rIns="91373" bIns="45687" rtlCol="0" anchor="ctr">
            <a:spAutoFit/>
          </a:bodyPr>
          <a:lstStyle/>
          <a:p>
            <a:pPr algn="ctr"/>
            <a:r>
              <a:rPr lang="en-US" sz="1200" baseline="30000" dirty="0">
                <a:solidFill>
                  <a:schemeClr val="bg1"/>
                </a:solidFill>
                <a:latin typeface="Century Gothic" panose="020B0502020202020204" pitchFamily="34" charset="0"/>
              </a:rPr>
              <a:t>© MAPNA </a:t>
            </a:r>
            <a:r>
              <a:rPr lang="en-US" sz="1200" baseline="30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Group, All rights reserved</a:t>
            </a:r>
            <a:endParaRPr lang="en-US" sz="1200" baseline="300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3" hasCustomPrompt="1"/>
          </p:nvPr>
        </p:nvSpPr>
        <p:spPr>
          <a:xfrm>
            <a:off x="8077200" y="4891150"/>
            <a:ext cx="838200" cy="257949"/>
          </a:xfrm>
        </p:spPr>
        <p:txBody>
          <a:bodyPr anchor="ctr">
            <a:noAutofit/>
          </a:bodyPr>
          <a:lstStyle>
            <a:lvl1pPr marL="0" indent="0" algn="ctr" rtl="0">
              <a:buNone/>
              <a:defRPr sz="1000" b="0">
                <a:solidFill>
                  <a:schemeClr val="bg1"/>
                </a:solidFill>
              </a:defRPr>
            </a:lvl1pPr>
            <a:lvl2pPr marL="456861" indent="0">
              <a:buNone/>
              <a:defRPr sz="1200"/>
            </a:lvl2pPr>
            <a:lvl3pPr marL="913723" indent="0">
              <a:buNone/>
              <a:defRPr sz="1000"/>
            </a:lvl3pPr>
            <a:lvl4pPr marL="1370581" indent="0">
              <a:buNone/>
              <a:defRPr sz="900"/>
            </a:lvl4pPr>
            <a:lvl5pPr marL="1827447" indent="0">
              <a:buNone/>
              <a:defRPr sz="900"/>
            </a:lvl5pPr>
            <a:lvl6pPr marL="2284306" indent="0">
              <a:buNone/>
              <a:defRPr sz="900"/>
            </a:lvl6pPr>
            <a:lvl7pPr marL="2741165" indent="0">
              <a:buNone/>
              <a:defRPr sz="900"/>
            </a:lvl7pPr>
            <a:lvl8pPr marL="3198026" indent="0">
              <a:buNone/>
              <a:defRPr sz="900"/>
            </a:lvl8pPr>
            <a:lvl9pPr marL="3654892" indent="0">
              <a:buNone/>
              <a:defRPr sz="900"/>
            </a:lvl9pPr>
          </a:lstStyle>
          <a:p>
            <a:r>
              <a:rPr lang="en-US" sz="1200" baseline="30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1/1/2018</a:t>
            </a:r>
            <a:endParaRPr lang="en-US" sz="1400" dirty="0">
              <a:solidFill>
                <a:srgbClr val="000000"/>
              </a:solidFill>
              <a:latin typeface="Century Gothic" panose="020B0502020202020204" pitchFamily="34" charset="0"/>
              <a:cs typeface="Mitra" panose="00000400000000000000" pitchFamily="2" charset="-78"/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4191001" y="4885587"/>
            <a:ext cx="762000" cy="276932"/>
          </a:xfrm>
          <a:prstGeom prst="rect">
            <a:avLst/>
          </a:prstGeom>
          <a:noFill/>
        </p:spPr>
        <p:txBody>
          <a:bodyPr wrap="square" lIns="91373" tIns="45687" rIns="91373" bIns="45687" rtlCol="0" anchor="ctr">
            <a:spAutoFit/>
          </a:bodyPr>
          <a:lstStyle/>
          <a:p>
            <a:pPr algn="ctr" rtl="0"/>
            <a:fld id="{96C66CB4-2EF4-479F-85FC-3A07F66E8D4B}" type="slidenum">
              <a:rPr lang="en-US" sz="1200" b="1" smtClean="0">
                <a:solidFill>
                  <a:schemeClr val="bg1"/>
                </a:solidFill>
                <a:latin typeface="Century Gothic" panose="020B0502020202020204" pitchFamily="34" charset="0"/>
                <a:cs typeface="B Nazanin" panose="00000400000000000000" pitchFamily="2" charset="-78"/>
              </a:rPr>
              <a:pPr algn="ctr" rtl="0"/>
              <a:t>‹#›</a:t>
            </a:fld>
            <a:endParaRPr lang="en-US" sz="1200" b="1" dirty="0">
              <a:solidFill>
                <a:schemeClr val="bg1"/>
              </a:solidFill>
              <a:latin typeface="Century Gothic" panose="020B0502020202020204" pitchFamily="34" charset="0"/>
              <a:cs typeface="B Nazanin" panose="00000400000000000000" pitchFamily="2" charset="-78"/>
            </a:endParaRP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6" hasCustomPrompt="1"/>
          </p:nvPr>
        </p:nvSpPr>
        <p:spPr>
          <a:xfrm>
            <a:off x="381000" y="361950"/>
            <a:ext cx="7772400" cy="228600"/>
          </a:xfrm>
        </p:spPr>
        <p:txBody>
          <a:bodyPr anchor="ctr">
            <a:normAutofit/>
          </a:bodyPr>
          <a:lstStyle>
            <a:lvl1pPr marL="0" indent="0">
              <a:buNone/>
              <a:defRPr sz="1200" b="1"/>
            </a:lvl1pPr>
          </a:lstStyle>
          <a:p>
            <a:pPr lvl="0"/>
            <a:r>
              <a:rPr lang="fa-IR" dirty="0" smtClean="0"/>
              <a:t>زير عنوان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20725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- 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81000" y="89537"/>
            <a:ext cx="7772400" cy="224333"/>
          </a:xfrm>
        </p:spPr>
        <p:txBody>
          <a:bodyPr/>
          <a:lstStyle>
            <a:lvl1pPr>
              <a:defRPr lang="en-US" sz="1400" b="1" smtClean="0">
                <a:effectLst/>
              </a:defRPr>
            </a:lvl1pPr>
          </a:lstStyle>
          <a:p>
            <a:r>
              <a:rPr lang="en-US" sz="1400" b="1" dirty="0" smtClean="0">
                <a:effectLst/>
                <a:latin typeface="Century Gothic"/>
                <a:ea typeface="Calibri"/>
                <a:cs typeface="Arial"/>
              </a:rPr>
              <a:t>Subject - Century Gothic-14-Bold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81000" y="1123949"/>
            <a:ext cx="8412480" cy="3657600"/>
          </a:xfrm>
        </p:spPr>
        <p:txBody>
          <a:bodyPr/>
          <a:lstStyle>
            <a:lvl1pPr marL="0" indent="0">
              <a:buNone/>
              <a:defRPr/>
            </a:lvl1pPr>
            <a:lvl2pPr marL="0" indent="0">
              <a:buNone/>
              <a:defRPr lang="en-US" sz="1400" smtClean="0">
                <a:effectLst/>
              </a:defRPr>
            </a:lvl2pPr>
          </a:lstStyle>
          <a:p>
            <a:pPr lvl="1"/>
            <a:r>
              <a:rPr lang="en-US" sz="1400" dirty="0" smtClean="0">
                <a:effectLst/>
                <a:latin typeface="Century Gothic"/>
                <a:ea typeface="Calibri"/>
                <a:cs typeface="Arial"/>
              </a:rPr>
              <a:t>Text : Century Gothic-14</a:t>
            </a:r>
            <a:endParaRPr lang="en-US" dirty="0" smtClean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157095" y="4947106"/>
            <a:ext cx="2021911" cy="21544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200" baseline="30000" dirty="0">
                <a:solidFill>
                  <a:prstClr val="white"/>
                </a:solidFill>
                <a:latin typeface="Century Gothic" panose="020B0502020202020204" pitchFamily="34" charset="0"/>
              </a:rPr>
              <a:t>© MAPNA </a:t>
            </a:r>
            <a:r>
              <a:rPr lang="en-US" sz="1200" baseline="30000" dirty="0" smtClean="0">
                <a:solidFill>
                  <a:prstClr val="white"/>
                </a:solidFill>
                <a:latin typeface="Century Gothic" panose="020B0502020202020204" pitchFamily="34" charset="0"/>
              </a:rPr>
              <a:t>Group, All rights reserved</a:t>
            </a:r>
            <a:endParaRPr lang="en-US" sz="1200" baseline="30000" dirty="0">
              <a:solidFill>
                <a:prstClr val="white"/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3" hasCustomPrompt="1"/>
          </p:nvPr>
        </p:nvSpPr>
        <p:spPr>
          <a:xfrm>
            <a:off x="8077200" y="4891139"/>
            <a:ext cx="838200" cy="257949"/>
          </a:xfrm>
        </p:spPr>
        <p:txBody>
          <a:bodyPr anchor="ctr">
            <a:noAutofit/>
          </a:bodyPr>
          <a:lstStyle>
            <a:lvl1pPr marL="0" indent="0" algn="ctr" rtl="0">
              <a:buNone/>
              <a:defRPr sz="1000" b="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r>
              <a:rPr lang="en-US" sz="1200" baseline="30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1/1/2018</a:t>
            </a:r>
            <a:endParaRPr lang="en-US" sz="1400" dirty="0">
              <a:solidFill>
                <a:srgbClr val="000000"/>
              </a:solidFill>
              <a:latin typeface="Century Gothic" panose="020B0502020202020204" pitchFamily="34" charset="0"/>
              <a:cs typeface="Mitra" panose="00000400000000000000" pitchFamily="2" charset="-78"/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4191000" y="4885551"/>
            <a:ext cx="762000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fld id="{96C66CB4-2EF4-479F-85FC-3A07F66E8D4B}" type="slidenum">
              <a:rPr lang="en-US" sz="1200" b="1" smtClean="0">
                <a:solidFill>
                  <a:prstClr val="white"/>
                </a:solidFill>
                <a:latin typeface="Century Gothic" panose="020B0502020202020204" pitchFamily="34" charset="0"/>
                <a:cs typeface="B Nazanin" panose="00000400000000000000" pitchFamily="2" charset="-78"/>
              </a:rPr>
              <a:pPr algn="ctr"/>
              <a:t>‹#›</a:t>
            </a:fld>
            <a:endParaRPr lang="en-US" sz="1200" b="1" dirty="0">
              <a:solidFill>
                <a:prstClr val="white"/>
              </a:solidFill>
              <a:latin typeface="Century Gothic" panose="020B0502020202020204" pitchFamily="34" charset="0"/>
              <a:cs typeface="B Nazanin" panose="00000400000000000000" pitchFamily="2" charset="-78"/>
            </a:endParaRP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5" hasCustomPrompt="1"/>
          </p:nvPr>
        </p:nvSpPr>
        <p:spPr>
          <a:xfrm>
            <a:off x="381000" y="819150"/>
            <a:ext cx="8412480" cy="228600"/>
          </a:xfrm>
        </p:spPr>
        <p:txBody>
          <a:bodyPr anchor="ctr">
            <a:noAutofit/>
          </a:bodyPr>
          <a:lstStyle>
            <a:lvl1pPr marL="0" indent="0">
              <a:buNone/>
              <a:defRPr lang="en-US" sz="1600" b="1" smtClean="0">
                <a:effectLst/>
              </a:defRPr>
            </a:lvl1pPr>
          </a:lstStyle>
          <a:p>
            <a:pPr lvl="0"/>
            <a:r>
              <a:rPr lang="en-US" sz="1600" b="1" dirty="0" err="1" smtClean="0">
                <a:effectLst/>
                <a:latin typeface="Century Gothic"/>
                <a:ea typeface="Calibri"/>
                <a:cs typeface="Arial"/>
              </a:rPr>
              <a:t>TiTle</a:t>
            </a:r>
            <a:r>
              <a:rPr lang="en-US" sz="1600" b="1" dirty="0" smtClean="0">
                <a:effectLst/>
                <a:latin typeface="Century Gothic"/>
                <a:ea typeface="Calibri"/>
                <a:cs typeface="Arial"/>
              </a:rPr>
              <a:t> : Century Gothic-16-Bold</a:t>
            </a:r>
            <a:endParaRPr lang="en-US" dirty="0" smtClean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6" hasCustomPrompt="1"/>
          </p:nvPr>
        </p:nvSpPr>
        <p:spPr>
          <a:xfrm>
            <a:off x="381000" y="361950"/>
            <a:ext cx="7772400" cy="228600"/>
          </a:xfrm>
        </p:spPr>
        <p:txBody>
          <a:bodyPr anchor="ctr">
            <a:normAutofit/>
          </a:bodyPr>
          <a:lstStyle>
            <a:lvl1pPr marL="0" indent="0">
              <a:buNone/>
              <a:defRPr lang="en-US" sz="1200" b="1" smtClean="0">
                <a:effectLst/>
              </a:defRPr>
            </a:lvl1pPr>
          </a:lstStyle>
          <a:p>
            <a:pPr lvl="0"/>
            <a:r>
              <a:rPr lang="en-US" sz="1200" b="1" dirty="0" smtClean="0">
                <a:effectLst/>
                <a:latin typeface="Century Gothic"/>
                <a:ea typeface="Calibri"/>
                <a:cs typeface="Arial"/>
              </a:rPr>
              <a:t>Section - Century Gothic-12-Bold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89761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0.xml"/><Relationship Id="rId3" Type="http://schemas.openxmlformats.org/officeDocument/2006/relationships/slideLayout" Target="../slideLayouts/slideLayout55.xml"/><Relationship Id="rId7" Type="http://schemas.openxmlformats.org/officeDocument/2006/relationships/slideLayout" Target="../slideLayouts/slideLayout59.xml"/><Relationship Id="rId2" Type="http://schemas.openxmlformats.org/officeDocument/2006/relationships/slideLayout" Target="../slideLayouts/slideLayout54.xml"/><Relationship Id="rId1" Type="http://schemas.openxmlformats.org/officeDocument/2006/relationships/slideLayout" Target="../slideLayouts/slideLayout53.xml"/><Relationship Id="rId6" Type="http://schemas.openxmlformats.org/officeDocument/2006/relationships/slideLayout" Target="../slideLayouts/slideLayout58.xml"/><Relationship Id="rId5" Type="http://schemas.openxmlformats.org/officeDocument/2006/relationships/slideLayout" Target="../slideLayouts/slideLayout57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56.xml"/><Relationship Id="rId9" Type="http://schemas.openxmlformats.org/officeDocument/2006/relationships/theme" Target="../theme/theme10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8.xml"/><Relationship Id="rId3" Type="http://schemas.openxmlformats.org/officeDocument/2006/relationships/slideLayout" Target="../slideLayouts/slideLayout63.xml"/><Relationship Id="rId7" Type="http://schemas.openxmlformats.org/officeDocument/2006/relationships/slideLayout" Target="../slideLayouts/slideLayout67.xml"/><Relationship Id="rId2" Type="http://schemas.openxmlformats.org/officeDocument/2006/relationships/slideLayout" Target="../slideLayouts/slideLayout62.xml"/><Relationship Id="rId1" Type="http://schemas.openxmlformats.org/officeDocument/2006/relationships/slideLayout" Target="../slideLayouts/slideLayout61.xml"/><Relationship Id="rId6" Type="http://schemas.openxmlformats.org/officeDocument/2006/relationships/slideLayout" Target="../slideLayouts/slideLayout6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65.xml"/><Relationship Id="rId10" Type="http://schemas.openxmlformats.org/officeDocument/2006/relationships/theme" Target="../theme/theme11.xml"/><Relationship Id="rId4" Type="http://schemas.openxmlformats.org/officeDocument/2006/relationships/slideLayout" Target="../slideLayouts/slideLayout64.xml"/><Relationship Id="rId9" Type="http://schemas.openxmlformats.org/officeDocument/2006/relationships/slideLayout" Target="../slideLayouts/slideLayout69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72.xml"/><Relationship Id="rId7" Type="http://schemas.openxmlformats.org/officeDocument/2006/relationships/theme" Target="../theme/theme12.xml"/><Relationship Id="rId2" Type="http://schemas.openxmlformats.org/officeDocument/2006/relationships/slideLayout" Target="../slideLayouts/slideLayout71.xml"/><Relationship Id="rId1" Type="http://schemas.openxmlformats.org/officeDocument/2006/relationships/slideLayout" Target="../slideLayouts/slideLayout70.xml"/><Relationship Id="rId6" Type="http://schemas.openxmlformats.org/officeDocument/2006/relationships/slideLayout" Target="../slideLayouts/slideLayout75.xml"/><Relationship Id="rId5" Type="http://schemas.openxmlformats.org/officeDocument/2006/relationships/slideLayout" Target="../slideLayouts/slideLayout74.xml"/><Relationship Id="rId4" Type="http://schemas.openxmlformats.org/officeDocument/2006/relationships/slideLayout" Target="../slideLayouts/slideLayout73.xml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78.xml"/><Relationship Id="rId7" Type="http://schemas.openxmlformats.org/officeDocument/2006/relationships/theme" Target="../theme/theme13.xml"/><Relationship Id="rId2" Type="http://schemas.openxmlformats.org/officeDocument/2006/relationships/slideLayout" Target="../slideLayouts/slideLayout77.xml"/><Relationship Id="rId1" Type="http://schemas.openxmlformats.org/officeDocument/2006/relationships/slideLayout" Target="../slideLayouts/slideLayout76.xml"/><Relationship Id="rId6" Type="http://schemas.openxmlformats.org/officeDocument/2006/relationships/slideLayout" Target="../slideLayouts/slideLayout81.xml"/><Relationship Id="rId5" Type="http://schemas.openxmlformats.org/officeDocument/2006/relationships/slideLayout" Target="../slideLayouts/slideLayout80.xml"/><Relationship Id="rId4" Type="http://schemas.openxmlformats.org/officeDocument/2006/relationships/slideLayout" Target="../slideLayouts/slideLayout79.xml"/></Relationships>
</file>

<file path=ppt/slideMasters/_rels/slideMaster1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9.xml"/><Relationship Id="rId3" Type="http://schemas.openxmlformats.org/officeDocument/2006/relationships/slideLayout" Target="../slideLayouts/slideLayout84.xml"/><Relationship Id="rId7" Type="http://schemas.openxmlformats.org/officeDocument/2006/relationships/slideLayout" Target="../slideLayouts/slideLayout88.xml"/><Relationship Id="rId2" Type="http://schemas.openxmlformats.org/officeDocument/2006/relationships/slideLayout" Target="../slideLayouts/slideLayout83.xml"/><Relationship Id="rId1" Type="http://schemas.openxmlformats.org/officeDocument/2006/relationships/slideLayout" Target="../slideLayouts/slideLayout82.xml"/><Relationship Id="rId6" Type="http://schemas.openxmlformats.org/officeDocument/2006/relationships/slideLayout" Target="../slideLayouts/slideLayout87.xml"/><Relationship Id="rId5" Type="http://schemas.openxmlformats.org/officeDocument/2006/relationships/slideLayout" Target="../slideLayouts/slideLayout86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85.xml"/><Relationship Id="rId9" Type="http://schemas.openxmlformats.org/officeDocument/2006/relationships/theme" Target="../theme/theme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4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5" Type="http://schemas.openxmlformats.org/officeDocument/2006/relationships/slideLayout" Target="../slideLayouts/slideLayout6.xml"/><Relationship Id="rId4" Type="http://schemas.openxmlformats.org/officeDocument/2006/relationships/slideLayout" Target="../slideLayouts/slideLayout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10.xml"/><Relationship Id="rId7" Type="http://schemas.openxmlformats.org/officeDocument/2006/relationships/theme" Target="../theme/theme3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5" Type="http://schemas.openxmlformats.org/officeDocument/2006/relationships/slideLayout" Target="../slideLayouts/slideLayout12.xml"/><Relationship Id="rId4" Type="http://schemas.openxmlformats.org/officeDocument/2006/relationships/slideLayout" Target="../slideLayouts/slideLayout1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theme" Target="../theme/theme4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7.xml"/><Relationship Id="rId9" Type="http://schemas.openxmlformats.org/officeDocument/2006/relationships/image" Target="../media/image2.png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23.xml"/><Relationship Id="rId7" Type="http://schemas.openxmlformats.org/officeDocument/2006/relationships/theme" Target="../theme/theme5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4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5" Type="http://schemas.openxmlformats.org/officeDocument/2006/relationships/slideLayout" Target="../slideLayouts/slideLayout31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30.xml"/><Relationship Id="rId9" Type="http://schemas.openxmlformats.org/officeDocument/2006/relationships/theme" Target="../theme/theme6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7.xml"/><Relationship Id="rId7" Type="http://schemas.openxmlformats.org/officeDocument/2006/relationships/theme" Target="../theme/theme7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5" Type="http://schemas.openxmlformats.org/officeDocument/2006/relationships/slideLayout" Target="../slideLayouts/slideLayout39.xml"/><Relationship Id="rId4" Type="http://schemas.openxmlformats.org/officeDocument/2006/relationships/slideLayout" Target="../slideLayouts/slideLayout38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43.xml"/><Relationship Id="rId7" Type="http://schemas.openxmlformats.org/officeDocument/2006/relationships/theme" Target="../theme/theme8.xml"/><Relationship Id="rId2" Type="http://schemas.openxmlformats.org/officeDocument/2006/relationships/slideLayout" Target="../slideLayouts/slideLayout42.xml"/><Relationship Id="rId1" Type="http://schemas.openxmlformats.org/officeDocument/2006/relationships/slideLayout" Target="../slideLayouts/slideLayout41.xml"/><Relationship Id="rId6" Type="http://schemas.openxmlformats.org/officeDocument/2006/relationships/slideLayout" Target="../slideLayouts/slideLayout46.xml"/><Relationship Id="rId5" Type="http://schemas.openxmlformats.org/officeDocument/2006/relationships/slideLayout" Target="../slideLayouts/slideLayout45.xml"/><Relationship Id="rId4" Type="http://schemas.openxmlformats.org/officeDocument/2006/relationships/slideLayout" Target="../slideLayouts/slideLayout44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49.xml"/><Relationship Id="rId7" Type="http://schemas.openxmlformats.org/officeDocument/2006/relationships/theme" Target="../theme/theme9.xml"/><Relationship Id="rId2" Type="http://schemas.openxmlformats.org/officeDocument/2006/relationships/slideLayout" Target="../slideLayouts/slideLayout48.xml"/><Relationship Id="rId1" Type="http://schemas.openxmlformats.org/officeDocument/2006/relationships/slideLayout" Target="../slideLayouts/slideLayout47.xml"/><Relationship Id="rId6" Type="http://schemas.openxmlformats.org/officeDocument/2006/relationships/slideLayout" Target="../slideLayouts/slideLayout52.xml"/><Relationship Id="rId5" Type="http://schemas.openxmlformats.org/officeDocument/2006/relationships/slideLayout" Target="../slideLayouts/slideLayout51.xml"/><Relationship Id="rId4" Type="http://schemas.openxmlformats.org/officeDocument/2006/relationships/slideLayout" Target="../slideLayouts/slideLayout5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F5BF6E-21C6-46AF-84CC-DE58B9145C1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-3812" y="4781550"/>
            <a:ext cx="9147811" cy="378331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 Same Side Corner Rectangle 9"/>
          <p:cNvSpPr/>
          <p:nvPr userDrawn="1"/>
        </p:nvSpPr>
        <p:spPr>
          <a:xfrm rot="5400000" flipH="1">
            <a:off x="3364123" y="-3368146"/>
            <a:ext cx="2423370" cy="9151621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-3812" y="4735831"/>
            <a:ext cx="9147812" cy="45719"/>
          </a:xfrm>
          <a:prstGeom prst="rect">
            <a:avLst/>
          </a:prstGeom>
          <a:solidFill>
            <a:srgbClr val="C31F2F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 flipV="1">
            <a:off x="-2" y="-4019"/>
            <a:ext cx="9144001" cy="65848"/>
          </a:xfrm>
          <a:prstGeom prst="rect">
            <a:avLst/>
          </a:prstGeom>
          <a:solidFill>
            <a:srgbClr val="D71923"/>
          </a:solidFill>
          <a:ln w="9525">
            <a:solidFill>
              <a:srgbClr val="D7192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fa-IR" dirty="0" smtClean="0"/>
          </a:p>
          <a:p>
            <a:pPr lvl="5"/>
            <a:r>
              <a:rPr lang="en-US" dirty="0" smtClean="0"/>
              <a:t>Sixth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286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 rot="5400000" flipH="1">
            <a:off x="4238625" y="-4238625"/>
            <a:ext cx="666750" cy="9144000"/>
          </a:xfrm>
          <a:prstGeom prst="rect">
            <a:avLst/>
          </a:prstGeom>
          <a:gradFill>
            <a:gsLst>
              <a:gs pos="100000">
                <a:srgbClr val="939598"/>
              </a:gs>
              <a:gs pos="0">
                <a:schemeClr val="bg1">
                  <a:lumMod val="9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0" y="666750"/>
            <a:ext cx="9144000" cy="0"/>
          </a:xfrm>
          <a:prstGeom prst="line">
            <a:avLst/>
          </a:prstGeom>
          <a:ln>
            <a:solidFill>
              <a:srgbClr val="D2232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 userDrawn="1"/>
        </p:nvSpPr>
        <p:spPr>
          <a:xfrm>
            <a:off x="-3812" y="4839831"/>
            <a:ext cx="9147812" cy="45719"/>
          </a:xfrm>
          <a:prstGeom prst="rect">
            <a:avLst/>
          </a:prstGeom>
          <a:solidFill>
            <a:srgbClr val="C31F2F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-3812" y="4885550"/>
            <a:ext cx="9147811" cy="257949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89536"/>
            <a:ext cx="7543800" cy="2438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1400" b="1" dirty="0" smtClean="0">
                <a:effectLst/>
                <a:latin typeface="Century Gothic"/>
                <a:ea typeface="Calibri"/>
                <a:cs typeface="Arial"/>
              </a:rPr>
              <a:t>Subject - Century Gothic-14-Bold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819150"/>
            <a:ext cx="8229600" cy="38861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232" t="31745" r="14206" b="31975"/>
          <a:stretch/>
        </p:blipFill>
        <p:spPr>
          <a:xfrm>
            <a:off x="8229598" y="-47625"/>
            <a:ext cx="990601" cy="76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46047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0" r:id="rId1"/>
    <p:sldLayoutId id="2147483831" r:id="rId2"/>
    <p:sldLayoutId id="2147483832" r:id="rId3"/>
    <p:sldLayoutId id="2147483833" r:id="rId4"/>
    <p:sldLayoutId id="2147483834" r:id="rId5"/>
    <p:sldLayoutId id="2147483835" r:id="rId6"/>
    <p:sldLayoutId id="2147483837" r:id="rId7"/>
    <p:sldLayoutId id="2147483838" r:id="rId8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lang="en-US" sz="1400" b="1" kern="1200" smtClean="0">
          <a:solidFill>
            <a:srgbClr val="C00000"/>
          </a:solidFill>
          <a:effectLst/>
          <a:latin typeface="+mj-lt"/>
          <a:ea typeface="+mj-ea"/>
          <a:cs typeface="B Mitra" panose="00000400000000000000" pitchFamily="2" charset="-78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400" b="0" kern="1200">
          <a:solidFill>
            <a:schemeClr val="tx1"/>
          </a:solidFill>
          <a:latin typeface="Century Gothic" panose="020B0502020202020204" pitchFamily="34" charset="0"/>
          <a:ea typeface="+mn-ea"/>
          <a:cs typeface="B Mitra" panose="00000400000000000000" pitchFamily="2" charset="-78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400" kern="1200">
          <a:solidFill>
            <a:schemeClr val="tx1"/>
          </a:solidFill>
          <a:latin typeface="Century Gothic" panose="020B0502020202020204" pitchFamily="34" charset="0"/>
          <a:ea typeface="+mn-ea"/>
          <a:cs typeface="B Mitra" panose="00000400000000000000" pitchFamily="2" charset="-78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Century Gothic" panose="020B0502020202020204" pitchFamily="34" charset="0"/>
          <a:ea typeface="+mn-ea"/>
          <a:cs typeface="B Mitra" panose="00000400000000000000" pitchFamily="2" charset="-78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400" kern="1200">
          <a:solidFill>
            <a:schemeClr val="tx1"/>
          </a:solidFill>
          <a:latin typeface="Century Gothic" panose="020B0502020202020204" pitchFamily="34" charset="0"/>
          <a:ea typeface="+mn-ea"/>
          <a:cs typeface="B Mitra" panose="00000400000000000000" pitchFamily="2" charset="-78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1400" kern="1200">
          <a:solidFill>
            <a:schemeClr val="tx1"/>
          </a:solidFill>
          <a:latin typeface="Century Gothic" panose="020B0502020202020204" pitchFamily="34" charset="0"/>
          <a:ea typeface="+mn-ea"/>
          <a:cs typeface="B Mitra" panose="00000400000000000000" pitchFamily="2" charset="-7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 rot="5400000" flipH="1">
            <a:off x="4238625" y="-4238625"/>
            <a:ext cx="666750" cy="9144000"/>
          </a:xfrm>
          <a:prstGeom prst="rect">
            <a:avLst/>
          </a:prstGeom>
          <a:gradFill>
            <a:gsLst>
              <a:gs pos="100000">
                <a:srgbClr val="939598"/>
              </a:gs>
              <a:gs pos="0">
                <a:schemeClr val="bg1">
                  <a:lumMod val="9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0" y="666750"/>
            <a:ext cx="9144000" cy="0"/>
          </a:xfrm>
          <a:prstGeom prst="line">
            <a:avLst/>
          </a:prstGeom>
          <a:ln>
            <a:solidFill>
              <a:srgbClr val="D2232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 userDrawn="1"/>
        </p:nvSpPr>
        <p:spPr>
          <a:xfrm>
            <a:off x="-3812" y="4839831"/>
            <a:ext cx="9147812" cy="45719"/>
          </a:xfrm>
          <a:prstGeom prst="rect">
            <a:avLst/>
          </a:prstGeom>
          <a:solidFill>
            <a:srgbClr val="C31F2F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-3812" y="4885550"/>
            <a:ext cx="9147811" cy="257949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89536"/>
            <a:ext cx="7543800" cy="2438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1400" b="1" dirty="0" smtClean="0">
                <a:effectLst/>
                <a:latin typeface="Century Gothic"/>
                <a:ea typeface="Calibri"/>
                <a:cs typeface="Arial"/>
              </a:rPr>
              <a:t>Subject - Century Gothic-14-Bold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819150"/>
            <a:ext cx="8229600" cy="38861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 rotWithShape="1"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232" t="31745" r="14206" b="31975"/>
          <a:stretch/>
        </p:blipFill>
        <p:spPr>
          <a:xfrm>
            <a:off x="8229598" y="-47625"/>
            <a:ext cx="990601" cy="76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56780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5" r:id="rId1"/>
    <p:sldLayoutId id="2147483846" r:id="rId2"/>
    <p:sldLayoutId id="2147483847" r:id="rId3"/>
    <p:sldLayoutId id="2147483848" r:id="rId4"/>
    <p:sldLayoutId id="2147483849" r:id="rId5"/>
    <p:sldLayoutId id="2147483850" r:id="rId6"/>
    <p:sldLayoutId id="2147483851" r:id="rId7"/>
    <p:sldLayoutId id="2147483852" r:id="rId8"/>
    <p:sldLayoutId id="2147483853" r:id="rId9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lang="en-US" sz="1400" b="1" kern="1200" smtClean="0">
          <a:solidFill>
            <a:srgbClr val="C00000"/>
          </a:solidFill>
          <a:effectLst/>
          <a:latin typeface="+mj-lt"/>
          <a:ea typeface="+mj-ea"/>
          <a:cs typeface="B Mitra" panose="00000400000000000000" pitchFamily="2" charset="-78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400" b="0" kern="1200">
          <a:solidFill>
            <a:schemeClr val="tx1"/>
          </a:solidFill>
          <a:latin typeface="Century Gothic" panose="020B0502020202020204" pitchFamily="34" charset="0"/>
          <a:ea typeface="+mn-ea"/>
          <a:cs typeface="B Mitra" panose="00000400000000000000" pitchFamily="2" charset="-78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400" kern="1200">
          <a:solidFill>
            <a:schemeClr val="tx1"/>
          </a:solidFill>
          <a:latin typeface="Century Gothic" panose="020B0502020202020204" pitchFamily="34" charset="0"/>
          <a:ea typeface="+mn-ea"/>
          <a:cs typeface="B Mitra" panose="00000400000000000000" pitchFamily="2" charset="-78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Century Gothic" panose="020B0502020202020204" pitchFamily="34" charset="0"/>
          <a:ea typeface="+mn-ea"/>
          <a:cs typeface="B Mitra" panose="00000400000000000000" pitchFamily="2" charset="-78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400" kern="1200">
          <a:solidFill>
            <a:schemeClr val="tx1"/>
          </a:solidFill>
          <a:latin typeface="Century Gothic" panose="020B0502020202020204" pitchFamily="34" charset="0"/>
          <a:ea typeface="+mn-ea"/>
          <a:cs typeface="B Mitra" panose="00000400000000000000" pitchFamily="2" charset="-78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1400" kern="1200">
          <a:solidFill>
            <a:schemeClr val="tx1"/>
          </a:solidFill>
          <a:latin typeface="Century Gothic" panose="020B0502020202020204" pitchFamily="34" charset="0"/>
          <a:ea typeface="+mn-ea"/>
          <a:cs typeface="B Mitra" panose="00000400000000000000" pitchFamily="2" charset="-7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 rot="5400000" flipH="1">
            <a:off x="4238625" y="-4238625"/>
            <a:ext cx="666750" cy="9144000"/>
          </a:xfrm>
          <a:prstGeom prst="rect">
            <a:avLst/>
          </a:prstGeom>
          <a:gradFill>
            <a:gsLst>
              <a:gs pos="100000">
                <a:srgbClr val="939598"/>
              </a:gs>
              <a:gs pos="0">
                <a:schemeClr val="bg1">
                  <a:lumMod val="9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0" y="666750"/>
            <a:ext cx="9144000" cy="0"/>
          </a:xfrm>
          <a:prstGeom prst="line">
            <a:avLst/>
          </a:prstGeom>
          <a:ln>
            <a:solidFill>
              <a:srgbClr val="D2232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 userDrawn="1"/>
        </p:nvSpPr>
        <p:spPr>
          <a:xfrm>
            <a:off x="-3812" y="4839831"/>
            <a:ext cx="9147812" cy="45719"/>
          </a:xfrm>
          <a:prstGeom prst="rect">
            <a:avLst/>
          </a:prstGeom>
          <a:solidFill>
            <a:srgbClr val="C31F2F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-3812" y="4885550"/>
            <a:ext cx="9147811" cy="257949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89536"/>
            <a:ext cx="7543800" cy="2438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1400" b="1" dirty="0" smtClean="0">
                <a:effectLst/>
                <a:latin typeface="Century Gothic"/>
                <a:ea typeface="Calibri"/>
                <a:cs typeface="Arial"/>
              </a:rPr>
              <a:t>Subject - Century Gothic-14-Bold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819150"/>
            <a:ext cx="8229600" cy="38861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232" t="31745" r="14206" b="31975"/>
          <a:stretch/>
        </p:blipFill>
        <p:spPr>
          <a:xfrm>
            <a:off x="8229598" y="-47625"/>
            <a:ext cx="990601" cy="76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9432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2" r:id="rId1"/>
    <p:sldLayoutId id="2147483863" r:id="rId2"/>
    <p:sldLayoutId id="2147483864" r:id="rId3"/>
    <p:sldLayoutId id="2147483865" r:id="rId4"/>
    <p:sldLayoutId id="2147483866" r:id="rId5"/>
    <p:sldLayoutId id="2147483867" r:id="rId6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lang="en-US" sz="1400" b="1" kern="1200" smtClean="0">
          <a:solidFill>
            <a:srgbClr val="C00000"/>
          </a:solidFill>
          <a:effectLst/>
          <a:latin typeface="+mj-lt"/>
          <a:ea typeface="+mj-ea"/>
          <a:cs typeface="B Mitra" panose="00000400000000000000" pitchFamily="2" charset="-78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400" b="0" kern="1200">
          <a:solidFill>
            <a:schemeClr val="tx1"/>
          </a:solidFill>
          <a:latin typeface="Century Gothic" panose="020B0502020202020204" pitchFamily="34" charset="0"/>
          <a:ea typeface="+mn-ea"/>
          <a:cs typeface="B Mitra" panose="00000400000000000000" pitchFamily="2" charset="-78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400" kern="1200">
          <a:solidFill>
            <a:schemeClr val="tx1"/>
          </a:solidFill>
          <a:latin typeface="Century Gothic" panose="020B0502020202020204" pitchFamily="34" charset="0"/>
          <a:ea typeface="+mn-ea"/>
          <a:cs typeface="B Mitra" panose="00000400000000000000" pitchFamily="2" charset="-78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Century Gothic" panose="020B0502020202020204" pitchFamily="34" charset="0"/>
          <a:ea typeface="+mn-ea"/>
          <a:cs typeface="B Mitra" panose="00000400000000000000" pitchFamily="2" charset="-78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400" kern="1200">
          <a:solidFill>
            <a:schemeClr val="tx1"/>
          </a:solidFill>
          <a:latin typeface="Century Gothic" panose="020B0502020202020204" pitchFamily="34" charset="0"/>
          <a:ea typeface="+mn-ea"/>
          <a:cs typeface="B Mitra" panose="00000400000000000000" pitchFamily="2" charset="-78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1400" kern="1200">
          <a:solidFill>
            <a:schemeClr val="tx1"/>
          </a:solidFill>
          <a:latin typeface="Century Gothic" panose="020B0502020202020204" pitchFamily="34" charset="0"/>
          <a:ea typeface="+mn-ea"/>
          <a:cs typeface="B Mitra" panose="00000400000000000000" pitchFamily="2" charset="-7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 rot="5400000" flipH="1">
            <a:off x="4238625" y="-4238625"/>
            <a:ext cx="666750" cy="9144000"/>
          </a:xfrm>
          <a:prstGeom prst="rect">
            <a:avLst/>
          </a:prstGeom>
          <a:gradFill>
            <a:gsLst>
              <a:gs pos="100000">
                <a:srgbClr val="939598"/>
              </a:gs>
              <a:gs pos="0">
                <a:schemeClr val="bg1">
                  <a:lumMod val="9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0" y="666750"/>
            <a:ext cx="9144000" cy="0"/>
          </a:xfrm>
          <a:prstGeom prst="line">
            <a:avLst/>
          </a:prstGeom>
          <a:ln>
            <a:solidFill>
              <a:srgbClr val="D2232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 userDrawn="1"/>
        </p:nvSpPr>
        <p:spPr>
          <a:xfrm>
            <a:off x="-3812" y="4839831"/>
            <a:ext cx="9147812" cy="45719"/>
          </a:xfrm>
          <a:prstGeom prst="rect">
            <a:avLst/>
          </a:prstGeom>
          <a:solidFill>
            <a:srgbClr val="C31F2F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-3812" y="4885550"/>
            <a:ext cx="9147811" cy="257949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89536"/>
            <a:ext cx="7543800" cy="24384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a-IR" sz="1400" b="1" dirty="0" smtClean="0">
                <a:effectLst/>
                <a:latin typeface="Century Gothic"/>
                <a:ea typeface="Calibri"/>
                <a:cs typeface="B Mitra"/>
              </a:rPr>
              <a:t>عنوان: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819150"/>
            <a:ext cx="8229600" cy="38861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232" t="31745" r="14206" b="31975"/>
          <a:stretch/>
        </p:blipFill>
        <p:spPr>
          <a:xfrm>
            <a:off x="8229598" y="-47625"/>
            <a:ext cx="990601" cy="76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6872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r" defTabSz="914400" rtl="1" eaLnBrk="1" latinLnBrk="0" hangingPunct="1">
        <a:spcBef>
          <a:spcPct val="0"/>
        </a:spcBef>
        <a:buNone/>
        <a:defRPr lang="en-US" sz="1400" b="1" kern="1200" smtClean="0">
          <a:solidFill>
            <a:srgbClr val="C00000"/>
          </a:solidFill>
          <a:effectLst/>
          <a:latin typeface="+mj-lt"/>
          <a:ea typeface="+mj-ea"/>
          <a:cs typeface="B Mitra" panose="00000400000000000000" pitchFamily="2" charset="-78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1400" b="0" kern="1200">
          <a:solidFill>
            <a:schemeClr val="tx1"/>
          </a:solidFill>
          <a:latin typeface="Century Gothic" panose="020B0502020202020204" pitchFamily="34" charset="0"/>
          <a:ea typeface="+mn-ea"/>
          <a:cs typeface="B Mitra" panose="00000400000000000000" pitchFamily="2" charset="-78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1400" kern="1200">
          <a:solidFill>
            <a:schemeClr val="tx1"/>
          </a:solidFill>
          <a:latin typeface="Century Gothic" panose="020B0502020202020204" pitchFamily="34" charset="0"/>
          <a:ea typeface="+mn-ea"/>
          <a:cs typeface="B Mitra" panose="00000400000000000000" pitchFamily="2" charset="-78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Century Gothic" panose="020B0502020202020204" pitchFamily="34" charset="0"/>
          <a:ea typeface="+mn-ea"/>
          <a:cs typeface="B Mitra" panose="00000400000000000000" pitchFamily="2" charset="-78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1400" kern="1200">
          <a:solidFill>
            <a:schemeClr val="tx1"/>
          </a:solidFill>
          <a:latin typeface="Century Gothic" panose="020B0502020202020204" pitchFamily="34" charset="0"/>
          <a:ea typeface="+mn-ea"/>
          <a:cs typeface="B Mitra" panose="00000400000000000000" pitchFamily="2" charset="-78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1400" kern="1200">
          <a:solidFill>
            <a:schemeClr val="tx1"/>
          </a:solidFill>
          <a:latin typeface="Century Gothic" panose="020B0502020202020204" pitchFamily="34" charset="0"/>
          <a:ea typeface="+mn-ea"/>
          <a:cs typeface="B Mitra" panose="00000400000000000000" pitchFamily="2" charset="-7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 rot="5400000" flipH="1">
            <a:off x="4238625" y="-4238625"/>
            <a:ext cx="666750" cy="9144000"/>
          </a:xfrm>
          <a:prstGeom prst="rect">
            <a:avLst/>
          </a:prstGeom>
          <a:gradFill>
            <a:gsLst>
              <a:gs pos="100000">
                <a:srgbClr val="939598"/>
              </a:gs>
              <a:gs pos="0">
                <a:schemeClr val="bg1">
                  <a:lumMod val="9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0" y="666750"/>
            <a:ext cx="9144000" cy="0"/>
          </a:xfrm>
          <a:prstGeom prst="line">
            <a:avLst/>
          </a:prstGeom>
          <a:ln>
            <a:solidFill>
              <a:srgbClr val="D2232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 userDrawn="1"/>
        </p:nvSpPr>
        <p:spPr>
          <a:xfrm>
            <a:off x="-3812" y="4839831"/>
            <a:ext cx="9147812" cy="45719"/>
          </a:xfrm>
          <a:prstGeom prst="rect">
            <a:avLst/>
          </a:prstGeom>
          <a:solidFill>
            <a:srgbClr val="C31F2F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-3812" y="4885550"/>
            <a:ext cx="9147811" cy="257949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89536"/>
            <a:ext cx="7543800" cy="2438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1400" b="1" dirty="0" smtClean="0">
                <a:effectLst/>
                <a:latin typeface="Century Gothic"/>
                <a:ea typeface="Calibri"/>
                <a:cs typeface="Arial"/>
              </a:rPr>
              <a:t>Subject - Century Gothic-14-Bold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819150"/>
            <a:ext cx="8229600" cy="38861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232" t="31745" r="14206" b="31975"/>
          <a:stretch/>
        </p:blipFill>
        <p:spPr>
          <a:xfrm>
            <a:off x="8229598" y="-47625"/>
            <a:ext cx="990601" cy="76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9814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4" r:id="rId1"/>
    <p:sldLayoutId id="2147483885" r:id="rId2"/>
    <p:sldLayoutId id="2147483886" r:id="rId3"/>
    <p:sldLayoutId id="2147483887" r:id="rId4"/>
    <p:sldLayoutId id="2147483888" r:id="rId5"/>
    <p:sldLayoutId id="2147483889" r:id="rId6"/>
    <p:sldLayoutId id="2147483890" r:id="rId7"/>
    <p:sldLayoutId id="2147483892" r:id="rId8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lang="en-US" sz="1400" b="1" kern="1200" smtClean="0">
          <a:solidFill>
            <a:srgbClr val="C00000"/>
          </a:solidFill>
          <a:effectLst/>
          <a:latin typeface="+mj-lt"/>
          <a:ea typeface="+mj-ea"/>
          <a:cs typeface="B Mitra" panose="00000400000000000000" pitchFamily="2" charset="-78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400" b="0" kern="1200">
          <a:solidFill>
            <a:schemeClr val="tx1"/>
          </a:solidFill>
          <a:latin typeface="Century Gothic" panose="020B0502020202020204" pitchFamily="34" charset="0"/>
          <a:ea typeface="+mn-ea"/>
          <a:cs typeface="B Mitra" panose="00000400000000000000" pitchFamily="2" charset="-78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400" kern="1200">
          <a:solidFill>
            <a:schemeClr val="tx1"/>
          </a:solidFill>
          <a:latin typeface="Century Gothic" panose="020B0502020202020204" pitchFamily="34" charset="0"/>
          <a:ea typeface="+mn-ea"/>
          <a:cs typeface="B Mitra" panose="00000400000000000000" pitchFamily="2" charset="-78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Century Gothic" panose="020B0502020202020204" pitchFamily="34" charset="0"/>
          <a:ea typeface="+mn-ea"/>
          <a:cs typeface="B Mitra" panose="00000400000000000000" pitchFamily="2" charset="-78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400" kern="1200">
          <a:solidFill>
            <a:schemeClr val="tx1"/>
          </a:solidFill>
          <a:latin typeface="Century Gothic" panose="020B0502020202020204" pitchFamily="34" charset="0"/>
          <a:ea typeface="+mn-ea"/>
          <a:cs typeface="B Mitra" panose="00000400000000000000" pitchFamily="2" charset="-78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1400" kern="1200">
          <a:solidFill>
            <a:schemeClr val="tx1"/>
          </a:solidFill>
          <a:latin typeface="Century Gothic" panose="020B0502020202020204" pitchFamily="34" charset="0"/>
          <a:ea typeface="+mn-ea"/>
          <a:cs typeface="B Mitra" panose="00000400000000000000" pitchFamily="2" charset="-7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 rot="5400000" flipH="1">
            <a:off x="4238625" y="-4238625"/>
            <a:ext cx="666750" cy="9144000"/>
          </a:xfrm>
          <a:prstGeom prst="rect">
            <a:avLst/>
          </a:prstGeom>
          <a:gradFill>
            <a:gsLst>
              <a:gs pos="100000">
                <a:srgbClr val="939598"/>
              </a:gs>
              <a:gs pos="0">
                <a:schemeClr val="bg1">
                  <a:lumMod val="9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0" y="666750"/>
            <a:ext cx="9144000" cy="0"/>
          </a:xfrm>
          <a:prstGeom prst="line">
            <a:avLst/>
          </a:prstGeom>
          <a:ln>
            <a:solidFill>
              <a:srgbClr val="D2232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 userDrawn="1"/>
        </p:nvSpPr>
        <p:spPr>
          <a:xfrm>
            <a:off x="-3812" y="4839831"/>
            <a:ext cx="9147812" cy="45719"/>
          </a:xfrm>
          <a:prstGeom prst="rect">
            <a:avLst/>
          </a:prstGeom>
          <a:solidFill>
            <a:srgbClr val="C31F2F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-3812" y="4885550"/>
            <a:ext cx="9147811" cy="257949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89536"/>
            <a:ext cx="7543800" cy="2438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1400" b="1" dirty="0" smtClean="0">
                <a:effectLst/>
                <a:latin typeface="Century Gothic"/>
                <a:ea typeface="Calibri"/>
                <a:cs typeface="Arial"/>
              </a:rPr>
              <a:t>Subject - Century Gothic-14-Bold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819150"/>
            <a:ext cx="8229600" cy="38861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232" t="31745" r="14206" b="31975"/>
          <a:stretch/>
        </p:blipFill>
        <p:spPr>
          <a:xfrm>
            <a:off x="8229598" y="-47625"/>
            <a:ext cx="990601" cy="76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856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lang="en-US" sz="1400" b="1" kern="1200" smtClean="0">
          <a:solidFill>
            <a:srgbClr val="C00000"/>
          </a:solidFill>
          <a:effectLst/>
          <a:latin typeface="+mj-lt"/>
          <a:ea typeface="+mj-ea"/>
          <a:cs typeface="B Mitra" panose="00000400000000000000" pitchFamily="2" charset="-78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400" b="0" kern="1200">
          <a:solidFill>
            <a:schemeClr val="tx1"/>
          </a:solidFill>
          <a:latin typeface="Century Gothic" panose="020B0502020202020204" pitchFamily="34" charset="0"/>
          <a:ea typeface="+mn-ea"/>
          <a:cs typeface="B Mitra" panose="00000400000000000000" pitchFamily="2" charset="-78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400" kern="1200">
          <a:solidFill>
            <a:schemeClr val="tx1"/>
          </a:solidFill>
          <a:latin typeface="Century Gothic" panose="020B0502020202020204" pitchFamily="34" charset="0"/>
          <a:ea typeface="+mn-ea"/>
          <a:cs typeface="B Mitra" panose="00000400000000000000" pitchFamily="2" charset="-78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Century Gothic" panose="020B0502020202020204" pitchFamily="34" charset="0"/>
          <a:ea typeface="+mn-ea"/>
          <a:cs typeface="B Mitra" panose="00000400000000000000" pitchFamily="2" charset="-78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400" kern="1200">
          <a:solidFill>
            <a:schemeClr val="tx1"/>
          </a:solidFill>
          <a:latin typeface="Century Gothic" panose="020B0502020202020204" pitchFamily="34" charset="0"/>
          <a:ea typeface="+mn-ea"/>
          <a:cs typeface="B Mitra" panose="00000400000000000000" pitchFamily="2" charset="-78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1400" kern="1200">
          <a:solidFill>
            <a:schemeClr val="tx1"/>
          </a:solidFill>
          <a:latin typeface="Century Gothic" panose="020B0502020202020204" pitchFamily="34" charset="0"/>
          <a:ea typeface="+mn-ea"/>
          <a:cs typeface="B Mitra" panose="00000400000000000000" pitchFamily="2" charset="-7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 rot="5400000" flipH="1">
            <a:off x="4238625" y="-4238625"/>
            <a:ext cx="666750" cy="9144000"/>
          </a:xfrm>
          <a:prstGeom prst="rect">
            <a:avLst/>
          </a:prstGeom>
          <a:gradFill>
            <a:gsLst>
              <a:gs pos="100000">
                <a:srgbClr val="939598"/>
              </a:gs>
              <a:gs pos="0">
                <a:schemeClr val="bg1">
                  <a:lumMod val="9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0" y="666750"/>
            <a:ext cx="9144000" cy="0"/>
          </a:xfrm>
          <a:prstGeom prst="line">
            <a:avLst/>
          </a:prstGeom>
          <a:ln>
            <a:solidFill>
              <a:srgbClr val="D2232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 userDrawn="1"/>
        </p:nvSpPr>
        <p:spPr>
          <a:xfrm>
            <a:off x="-3812" y="4839831"/>
            <a:ext cx="9147812" cy="45719"/>
          </a:xfrm>
          <a:prstGeom prst="rect">
            <a:avLst/>
          </a:prstGeom>
          <a:solidFill>
            <a:srgbClr val="C31F2F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-3812" y="4885550"/>
            <a:ext cx="9147811" cy="257949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89536"/>
            <a:ext cx="7543800" cy="2438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1400" b="1" dirty="0" smtClean="0">
                <a:effectLst/>
                <a:latin typeface="Century Gothic"/>
                <a:ea typeface="Calibri"/>
                <a:cs typeface="Arial"/>
              </a:rPr>
              <a:t>Subject - Century Gothic-14-Bold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819150"/>
            <a:ext cx="8229600" cy="38861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232" t="31745" r="14206" b="31975"/>
          <a:stretch/>
        </p:blipFill>
        <p:spPr>
          <a:xfrm>
            <a:off x="8229598" y="-10091"/>
            <a:ext cx="990601" cy="76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08464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lang="en-US" sz="1400" b="1" kern="1200" smtClean="0">
          <a:solidFill>
            <a:srgbClr val="C00000"/>
          </a:solidFill>
          <a:effectLst/>
          <a:latin typeface="+mj-lt"/>
          <a:ea typeface="+mj-ea"/>
          <a:cs typeface="B Mitra" panose="00000400000000000000" pitchFamily="2" charset="-78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400" b="0" kern="1200">
          <a:solidFill>
            <a:schemeClr val="tx1"/>
          </a:solidFill>
          <a:latin typeface="Century Gothic" panose="020B0502020202020204" pitchFamily="34" charset="0"/>
          <a:ea typeface="+mn-ea"/>
          <a:cs typeface="B Mitra" panose="00000400000000000000" pitchFamily="2" charset="-78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400" kern="1200">
          <a:solidFill>
            <a:schemeClr val="tx1"/>
          </a:solidFill>
          <a:latin typeface="Century Gothic" panose="020B0502020202020204" pitchFamily="34" charset="0"/>
          <a:ea typeface="+mn-ea"/>
          <a:cs typeface="B Mitra" panose="00000400000000000000" pitchFamily="2" charset="-78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Century Gothic" panose="020B0502020202020204" pitchFamily="34" charset="0"/>
          <a:ea typeface="+mn-ea"/>
          <a:cs typeface="B Mitra" panose="00000400000000000000" pitchFamily="2" charset="-78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400" kern="1200">
          <a:solidFill>
            <a:schemeClr val="tx1"/>
          </a:solidFill>
          <a:latin typeface="Century Gothic" panose="020B0502020202020204" pitchFamily="34" charset="0"/>
          <a:ea typeface="+mn-ea"/>
          <a:cs typeface="B Mitra" panose="00000400000000000000" pitchFamily="2" charset="-78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1400" kern="1200">
          <a:solidFill>
            <a:schemeClr val="tx1"/>
          </a:solidFill>
          <a:latin typeface="Century Gothic" panose="020B0502020202020204" pitchFamily="34" charset="0"/>
          <a:ea typeface="+mn-ea"/>
          <a:cs typeface="B Mitra" panose="00000400000000000000" pitchFamily="2" charset="-7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 rot="5400000" flipH="1">
            <a:off x="4238625" y="-4238625"/>
            <a:ext cx="666750" cy="9144000"/>
          </a:xfrm>
          <a:prstGeom prst="rect">
            <a:avLst/>
          </a:prstGeom>
          <a:gradFill>
            <a:gsLst>
              <a:gs pos="100000">
                <a:srgbClr val="939598"/>
              </a:gs>
              <a:gs pos="0">
                <a:schemeClr val="bg1">
                  <a:lumMod val="9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0" y="666750"/>
            <a:ext cx="9144000" cy="0"/>
          </a:xfrm>
          <a:prstGeom prst="line">
            <a:avLst/>
          </a:prstGeom>
          <a:ln>
            <a:solidFill>
              <a:srgbClr val="D2232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 userDrawn="1"/>
        </p:nvSpPr>
        <p:spPr>
          <a:xfrm>
            <a:off x="-3812" y="4839831"/>
            <a:ext cx="9147812" cy="45719"/>
          </a:xfrm>
          <a:prstGeom prst="rect">
            <a:avLst/>
          </a:prstGeom>
          <a:solidFill>
            <a:srgbClr val="C31F2F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-3812" y="4885550"/>
            <a:ext cx="9147811" cy="257949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89536"/>
            <a:ext cx="7543800" cy="2438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1400" b="1" dirty="0" smtClean="0">
                <a:effectLst/>
                <a:latin typeface="Century Gothic"/>
                <a:ea typeface="Calibri"/>
                <a:cs typeface="Arial"/>
              </a:rPr>
              <a:t>Subject - Century Gothic-14-Bold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819150"/>
            <a:ext cx="8229600" cy="38861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232" t="31745" r="14206" b="31975"/>
          <a:stretch/>
        </p:blipFill>
        <p:spPr>
          <a:xfrm>
            <a:off x="8229598" y="-47625"/>
            <a:ext cx="990601" cy="76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56711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0" r:id="rId1"/>
    <p:sldLayoutId id="2147483761" r:id="rId2"/>
    <p:sldLayoutId id="2147483762" r:id="rId3"/>
    <p:sldLayoutId id="2147483763" r:id="rId4"/>
    <p:sldLayoutId id="2147483764" r:id="rId5"/>
    <p:sldLayoutId id="2147483765" r:id="rId6"/>
    <p:sldLayoutId id="2147483893" r:id="rId7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lang="en-US" sz="1400" b="1" kern="1200" smtClean="0">
          <a:solidFill>
            <a:srgbClr val="C00000"/>
          </a:solidFill>
          <a:effectLst/>
          <a:latin typeface="+mj-lt"/>
          <a:ea typeface="+mj-ea"/>
          <a:cs typeface="B Mitra" panose="00000400000000000000" pitchFamily="2" charset="-78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400" b="0" kern="1200">
          <a:solidFill>
            <a:schemeClr val="tx1"/>
          </a:solidFill>
          <a:latin typeface="Century Gothic" panose="020B0502020202020204" pitchFamily="34" charset="0"/>
          <a:ea typeface="+mn-ea"/>
          <a:cs typeface="B Mitra" panose="00000400000000000000" pitchFamily="2" charset="-78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400" kern="1200">
          <a:solidFill>
            <a:schemeClr val="tx1"/>
          </a:solidFill>
          <a:latin typeface="Century Gothic" panose="020B0502020202020204" pitchFamily="34" charset="0"/>
          <a:ea typeface="+mn-ea"/>
          <a:cs typeface="B Mitra" panose="00000400000000000000" pitchFamily="2" charset="-78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Century Gothic" panose="020B0502020202020204" pitchFamily="34" charset="0"/>
          <a:ea typeface="+mn-ea"/>
          <a:cs typeface="B Mitra" panose="00000400000000000000" pitchFamily="2" charset="-78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400" kern="1200">
          <a:solidFill>
            <a:schemeClr val="tx1"/>
          </a:solidFill>
          <a:latin typeface="Century Gothic" panose="020B0502020202020204" pitchFamily="34" charset="0"/>
          <a:ea typeface="+mn-ea"/>
          <a:cs typeface="B Mitra" panose="00000400000000000000" pitchFamily="2" charset="-78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1400" kern="1200">
          <a:solidFill>
            <a:schemeClr val="tx1"/>
          </a:solidFill>
          <a:latin typeface="Century Gothic" panose="020B0502020202020204" pitchFamily="34" charset="0"/>
          <a:ea typeface="+mn-ea"/>
          <a:cs typeface="B Mitra" panose="00000400000000000000" pitchFamily="2" charset="-7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 rot="5400000" flipH="1">
            <a:off x="4238625" y="-4238625"/>
            <a:ext cx="666750" cy="9144000"/>
          </a:xfrm>
          <a:prstGeom prst="rect">
            <a:avLst/>
          </a:prstGeom>
          <a:gradFill>
            <a:gsLst>
              <a:gs pos="100000">
                <a:srgbClr val="939598"/>
              </a:gs>
              <a:gs pos="0">
                <a:schemeClr val="bg1">
                  <a:lumMod val="9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0" y="666750"/>
            <a:ext cx="9144000" cy="0"/>
          </a:xfrm>
          <a:prstGeom prst="line">
            <a:avLst/>
          </a:prstGeom>
          <a:ln>
            <a:solidFill>
              <a:srgbClr val="D2232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 userDrawn="1"/>
        </p:nvSpPr>
        <p:spPr>
          <a:xfrm>
            <a:off x="-3812" y="4839831"/>
            <a:ext cx="9147812" cy="45719"/>
          </a:xfrm>
          <a:prstGeom prst="rect">
            <a:avLst/>
          </a:prstGeom>
          <a:solidFill>
            <a:srgbClr val="C31F2F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-3812" y="4885550"/>
            <a:ext cx="9147811" cy="257949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89536"/>
            <a:ext cx="7543800" cy="2438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1400" b="1" dirty="0" smtClean="0">
                <a:effectLst/>
                <a:latin typeface="Century Gothic"/>
                <a:ea typeface="Calibri"/>
                <a:cs typeface="Arial"/>
              </a:rPr>
              <a:t>Subject - Century Gothic-14-Bold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819150"/>
            <a:ext cx="8229600" cy="38861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232" t="31745" r="14206" b="31975"/>
          <a:stretch/>
        </p:blipFill>
        <p:spPr>
          <a:xfrm>
            <a:off x="8229598" y="-47625"/>
            <a:ext cx="990601" cy="76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22270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2" r:id="rId1"/>
    <p:sldLayoutId id="2147483773" r:id="rId2"/>
    <p:sldLayoutId id="2147483774" r:id="rId3"/>
    <p:sldLayoutId id="2147483775" r:id="rId4"/>
    <p:sldLayoutId id="2147483776" r:id="rId5"/>
    <p:sldLayoutId id="2147483777" r:id="rId6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lang="en-US" sz="1400" b="1" kern="1200" smtClean="0">
          <a:solidFill>
            <a:srgbClr val="C00000"/>
          </a:solidFill>
          <a:effectLst/>
          <a:latin typeface="+mj-lt"/>
          <a:ea typeface="+mj-ea"/>
          <a:cs typeface="B Mitra" panose="00000400000000000000" pitchFamily="2" charset="-78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400" b="0" kern="1200">
          <a:solidFill>
            <a:schemeClr val="tx1"/>
          </a:solidFill>
          <a:latin typeface="Century Gothic" panose="020B0502020202020204" pitchFamily="34" charset="0"/>
          <a:ea typeface="+mn-ea"/>
          <a:cs typeface="B Mitra" panose="00000400000000000000" pitchFamily="2" charset="-78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400" kern="1200">
          <a:solidFill>
            <a:schemeClr val="tx1"/>
          </a:solidFill>
          <a:latin typeface="Century Gothic" panose="020B0502020202020204" pitchFamily="34" charset="0"/>
          <a:ea typeface="+mn-ea"/>
          <a:cs typeface="B Mitra" panose="00000400000000000000" pitchFamily="2" charset="-78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Century Gothic" panose="020B0502020202020204" pitchFamily="34" charset="0"/>
          <a:ea typeface="+mn-ea"/>
          <a:cs typeface="B Mitra" panose="00000400000000000000" pitchFamily="2" charset="-78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400" kern="1200">
          <a:solidFill>
            <a:schemeClr val="tx1"/>
          </a:solidFill>
          <a:latin typeface="Century Gothic" panose="020B0502020202020204" pitchFamily="34" charset="0"/>
          <a:ea typeface="+mn-ea"/>
          <a:cs typeface="B Mitra" panose="00000400000000000000" pitchFamily="2" charset="-78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1400" kern="1200">
          <a:solidFill>
            <a:schemeClr val="tx1"/>
          </a:solidFill>
          <a:latin typeface="Century Gothic" panose="020B0502020202020204" pitchFamily="34" charset="0"/>
          <a:ea typeface="+mn-ea"/>
          <a:cs typeface="B Mitra" panose="00000400000000000000" pitchFamily="2" charset="-7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 rot="5400000" flipH="1">
            <a:off x="4238625" y="-4238625"/>
            <a:ext cx="666750" cy="9144000"/>
          </a:xfrm>
          <a:prstGeom prst="rect">
            <a:avLst/>
          </a:prstGeom>
          <a:gradFill>
            <a:gsLst>
              <a:gs pos="100000">
                <a:srgbClr val="939598"/>
              </a:gs>
              <a:gs pos="0">
                <a:schemeClr val="bg1">
                  <a:lumMod val="9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0" y="666750"/>
            <a:ext cx="9144000" cy="0"/>
          </a:xfrm>
          <a:prstGeom prst="line">
            <a:avLst/>
          </a:prstGeom>
          <a:ln>
            <a:solidFill>
              <a:srgbClr val="D2232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 userDrawn="1"/>
        </p:nvSpPr>
        <p:spPr>
          <a:xfrm>
            <a:off x="-3812" y="4839831"/>
            <a:ext cx="9147812" cy="45719"/>
          </a:xfrm>
          <a:prstGeom prst="rect">
            <a:avLst/>
          </a:prstGeom>
          <a:solidFill>
            <a:srgbClr val="C31F2F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-3812" y="4885550"/>
            <a:ext cx="9147811" cy="257949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89536"/>
            <a:ext cx="7543800" cy="2438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1400" b="1" dirty="0" smtClean="0">
                <a:effectLst/>
                <a:latin typeface="Century Gothic"/>
                <a:ea typeface="Calibri"/>
                <a:cs typeface="Arial"/>
              </a:rPr>
              <a:t>Subject - Century Gothic-14-Bold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819150"/>
            <a:ext cx="8229600" cy="38861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232" t="31745" r="14206" b="31975"/>
          <a:stretch/>
        </p:blipFill>
        <p:spPr>
          <a:xfrm>
            <a:off x="8229598" y="-47625"/>
            <a:ext cx="990601" cy="76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11931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4" r:id="rId1"/>
    <p:sldLayoutId id="2147483785" r:id="rId2"/>
    <p:sldLayoutId id="2147483786" r:id="rId3"/>
    <p:sldLayoutId id="2147483787" r:id="rId4"/>
    <p:sldLayoutId id="2147483788" r:id="rId5"/>
    <p:sldLayoutId id="2147483789" r:id="rId6"/>
    <p:sldLayoutId id="2147483790" r:id="rId7"/>
    <p:sldLayoutId id="2147483791" r:id="rId8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lang="en-US" sz="1400" b="1" kern="1200" smtClean="0">
          <a:solidFill>
            <a:srgbClr val="C00000"/>
          </a:solidFill>
          <a:effectLst/>
          <a:latin typeface="+mj-lt"/>
          <a:ea typeface="+mj-ea"/>
          <a:cs typeface="B Mitra" panose="00000400000000000000" pitchFamily="2" charset="-78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400" b="0" kern="1200">
          <a:solidFill>
            <a:schemeClr val="tx1"/>
          </a:solidFill>
          <a:latin typeface="Century Gothic" panose="020B0502020202020204" pitchFamily="34" charset="0"/>
          <a:ea typeface="+mn-ea"/>
          <a:cs typeface="B Mitra" panose="00000400000000000000" pitchFamily="2" charset="-78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400" kern="1200">
          <a:solidFill>
            <a:schemeClr val="tx1"/>
          </a:solidFill>
          <a:latin typeface="Century Gothic" panose="020B0502020202020204" pitchFamily="34" charset="0"/>
          <a:ea typeface="+mn-ea"/>
          <a:cs typeface="B Mitra" panose="00000400000000000000" pitchFamily="2" charset="-78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Century Gothic" panose="020B0502020202020204" pitchFamily="34" charset="0"/>
          <a:ea typeface="+mn-ea"/>
          <a:cs typeface="B Mitra" panose="00000400000000000000" pitchFamily="2" charset="-78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400" kern="1200">
          <a:solidFill>
            <a:schemeClr val="tx1"/>
          </a:solidFill>
          <a:latin typeface="Century Gothic" panose="020B0502020202020204" pitchFamily="34" charset="0"/>
          <a:ea typeface="+mn-ea"/>
          <a:cs typeface="B Mitra" panose="00000400000000000000" pitchFamily="2" charset="-78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1400" kern="1200">
          <a:solidFill>
            <a:schemeClr val="tx1"/>
          </a:solidFill>
          <a:latin typeface="Century Gothic" panose="020B0502020202020204" pitchFamily="34" charset="0"/>
          <a:ea typeface="+mn-ea"/>
          <a:cs typeface="B Mitra" panose="00000400000000000000" pitchFamily="2" charset="-7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 rot="5400000" flipH="1">
            <a:off x="4238625" y="-4238625"/>
            <a:ext cx="666750" cy="9144000"/>
          </a:xfrm>
          <a:prstGeom prst="rect">
            <a:avLst/>
          </a:prstGeom>
          <a:gradFill>
            <a:gsLst>
              <a:gs pos="100000">
                <a:srgbClr val="939598"/>
              </a:gs>
              <a:gs pos="0">
                <a:schemeClr val="bg1">
                  <a:lumMod val="9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0" y="666750"/>
            <a:ext cx="9144000" cy="0"/>
          </a:xfrm>
          <a:prstGeom prst="line">
            <a:avLst/>
          </a:prstGeom>
          <a:ln>
            <a:solidFill>
              <a:srgbClr val="D2232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 userDrawn="1"/>
        </p:nvSpPr>
        <p:spPr>
          <a:xfrm>
            <a:off x="-3812" y="4839832"/>
            <a:ext cx="9147812" cy="45719"/>
          </a:xfrm>
          <a:prstGeom prst="rect">
            <a:avLst/>
          </a:prstGeom>
          <a:solidFill>
            <a:srgbClr val="C31F2F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-3812" y="4885550"/>
            <a:ext cx="9147811" cy="257949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89536"/>
            <a:ext cx="7543800" cy="2438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1400" b="1" dirty="0" smtClean="0">
                <a:effectLst/>
                <a:latin typeface="Century Gothic"/>
                <a:ea typeface="Calibri"/>
                <a:cs typeface="Arial"/>
              </a:rPr>
              <a:t>Subject - Century Gothic-14-Bold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819151"/>
            <a:ext cx="8229600" cy="38861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232" t="31745" r="14206" b="31975"/>
          <a:stretch/>
        </p:blipFill>
        <p:spPr>
          <a:xfrm>
            <a:off x="8229598" y="-47625"/>
            <a:ext cx="990601" cy="76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2927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9" r:id="rId1"/>
    <p:sldLayoutId id="2147483800" r:id="rId2"/>
    <p:sldLayoutId id="2147483801" r:id="rId3"/>
    <p:sldLayoutId id="2147483802" r:id="rId4"/>
    <p:sldLayoutId id="2147483803" r:id="rId5"/>
    <p:sldLayoutId id="2147483804" r:id="rId6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lang="en-US" sz="1400" b="1" kern="1200" smtClean="0">
          <a:solidFill>
            <a:srgbClr val="C00000"/>
          </a:solidFill>
          <a:effectLst/>
          <a:latin typeface="+mj-lt"/>
          <a:ea typeface="+mj-ea"/>
          <a:cs typeface="B Mitra" panose="00000400000000000000" pitchFamily="2" charset="-78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400" b="0" kern="1200">
          <a:solidFill>
            <a:schemeClr val="tx1"/>
          </a:solidFill>
          <a:latin typeface="Century Gothic" panose="020B0502020202020204" pitchFamily="34" charset="0"/>
          <a:ea typeface="+mn-ea"/>
          <a:cs typeface="B Mitra" panose="00000400000000000000" pitchFamily="2" charset="-78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400" kern="1200">
          <a:solidFill>
            <a:schemeClr val="tx1"/>
          </a:solidFill>
          <a:latin typeface="Century Gothic" panose="020B0502020202020204" pitchFamily="34" charset="0"/>
          <a:ea typeface="+mn-ea"/>
          <a:cs typeface="B Mitra" panose="00000400000000000000" pitchFamily="2" charset="-78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Century Gothic" panose="020B0502020202020204" pitchFamily="34" charset="0"/>
          <a:ea typeface="+mn-ea"/>
          <a:cs typeface="B Mitra" panose="00000400000000000000" pitchFamily="2" charset="-78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400" kern="1200">
          <a:solidFill>
            <a:schemeClr val="tx1"/>
          </a:solidFill>
          <a:latin typeface="Century Gothic" panose="020B0502020202020204" pitchFamily="34" charset="0"/>
          <a:ea typeface="+mn-ea"/>
          <a:cs typeface="B Mitra" panose="00000400000000000000" pitchFamily="2" charset="-78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1400" kern="1200">
          <a:solidFill>
            <a:schemeClr val="tx1"/>
          </a:solidFill>
          <a:latin typeface="Century Gothic" panose="020B0502020202020204" pitchFamily="34" charset="0"/>
          <a:ea typeface="+mn-ea"/>
          <a:cs typeface="B Mitra" panose="00000400000000000000" pitchFamily="2" charset="-7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 flipH="1">
            <a:off x="4238625" y="-4238625"/>
            <a:ext cx="666750" cy="9144000"/>
          </a:xfrm>
          <a:prstGeom prst="rect">
            <a:avLst/>
          </a:prstGeom>
          <a:gradFill>
            <a:gsLst>
              <a:gs pos="100000">
                <a:srgbClr val="939598"/>
              </a:gs>
              <a:gs pos="0">
                <a:schemeClr val="bg1">
                  <a:lumMod val="9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666750"/>
            <a:ext cx="9144000" cy="0"/>
          </a:xfrm>
          <a:prstGeom prst="line">
            <a:avLst/>
          </a:prstGeom>
          <a:ln>
            <a:solidFill>
              <a:srgbClr val="D2232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-3812" y="4839831"/>
            <a:ext cx="9147812" cy="45719"/>
          </a:xfrm>
          <a:prstGeom prst="rect">
            <a:avLst/>
          </a:prstGeom>
          <a:solidFill>
            <a:srgbClr val="C31F2F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-3812" y="4885550"/>
            <a:ext cx="9147811" cy="257949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89536"/>
            <a:ext cx="7543800" cy="2438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1400" b="1" dirty="0">
                <a:effectLst/>
                <a:latin typeface="Century Gothic"/>
                <a:ea typeface="Calibri"/>
                <a:cs typeface="Arial"/>
              </a:rPr>
              <a:t>Subject - Century Gothic-14-Bold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819150"/>
            <a:ext cx="8229600" cy="38861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232" t="31745" r="14206" b="31975"/>
          <a:stretch/>
        </p:blipFill>
        <p:spPr>
          <a:xfrm>
            <a:off x="8229598" y="-47625"/>
            <a:ext cx="990601" cy="76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6241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6" r:id="rId1"/>
    <p:sldLayoutId id="2147483807" r:id="rId2"/>
    <p:sldLayoutId id="2147483808" r:id="rId3"/>
    <p:sldLayoutId id="2147483809" r:id="rId4"/>
    <p:sldLayoutId id="2147483810" r:id="rId5"/>
    <p:sldLayoutId id="2147483811" r:id="rId6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lang="en-US" sz="1400" b="1" kern="1200" smtClean="0">
          <a:solidFill>
            <a:srgbClr val="C00000"/>
          </a:solidFill>
          <a:effectLst/>
          <a:latin typeface="+mj-lt"/>
          <a:ea typeface="+mj-ea"/>
          <a:cs typeface="B Mitra" panose="00000400000000000000" pitchFamily="2" charset="-78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400" b="0" kern="1200">
          <a:solidFill>
            <a:schemeClr val="tx1"/>
          </a:solidFill>
          <a:latin typeface="Century Gothic" panose="020B0502020202020204" pitchFamily="34" charset="0"/>
          <a:ea typeface="+mn-ea"/>
          <a:cs typeface="B Mitra" panose="00000400000000000000" pitchFamily="2" charset="-78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400" kern="1200">
          <a:solidFill>
            <a:schemeClr val="tx1"/>
          </a:solidFill>
          <a:latin typeface="Century Gothic" panose="020B0502020202020204" pitchFamily="34" charset="0"/>
          <a:ea typeface="+mn-ea"/>
          <a:cs typeface="B Mitra" panose="00000400000000000000" pitchFamily="2" charset="-78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Century Gothic" panose="020B0502020202020204" pitchFamily="34" charset="0"/>
          <a:ea typeface="+mn-ea"/>
          <a:cs typeface="B Mitra" panose="00000400000000000000" pitchFamily="2" charset="-78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400" kern="1200">
          <a:solidFill>
            <a:schemeClr val="tx1"/>
          </a:solidFill>
          <a:latin typeface="Century Gothic" panose="020B0502020202020204" pitchFamily="34" charset="0"/>
          <a:ea typeface="+mn-ea"/>
          <a:cs typeface="B Mitra" panose="00000400000000000000" pitchFamily="2" charset="-78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1400" kern="1200">
          <a:solidFill>
            <a:schemeClr val="tx1"/>
          </a:solidFill>
          <a:latin typeface="Century Gothic" panose="020B0502020202020204" pitchFamily="34" charset="0"/>
          <a:ea typeface="+mn-ea"/>
          <a:cs typeface="B Mitra" panose="00000400000000000000" pitchFamily="2" charset="-7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 flipH="1">
            <a:off x="4238625" y="-4238625"/>
            <a:ext cx="666750" cy="9144000"/>
          </a:xfrm>
          <a:prstGeom prst="rect">
            <a:avLst/>
          </a:prstGeom>
          <a:gradFill>
            <a:gsLst>
              <a:gs pos="100000">
                <a:srgbClr val="939598"/>
              </a:gs>
              <a:gs pos="0">
                <a:schemeClr val="bg1">
                  <a:lumMod val="9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666750"/>
            <a:ext cx="9144000" cy="0"/>
          </a:xfrm>
          <a:prstGeom prst="line">
            <a:avLst/>
          </a:prstGeom>
          <a:ln>
            <a:solidFill>
              <a:srgbClr val="D2232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-3812" y="4839831"/>
            <a:ext cx="9147812" cy="45719"/>
          </a:xfrm>
          <a:prstGeom prst="rect">
            <a:avLst/>
          </a:prstGeom>
          <a:solidFill>
            <a:srgbClr val="C31F2F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-3812" y="4885550"/>
            <a:ext cx="9147811" cy="257949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89536"/>
            <a:ext cx="7543800" cy="24384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a-IR" sz="1400" b="1" dirty="0">
                <a:effectLst/>
                <a:latin typeface="Century Gothic"/>
                <a:ea typeface="Calibri"/>
                <a:cs typeface="B Mitra"/>
              </a:rPr>
              <a:t>عنوان: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819150"/>
            <a:ext cx="8229600" cy="38861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232" t="31745" r="14206" b="31975"/>
          <a:stretch/>
        </p:blipFill>
        <p:spPr>
          <a:xfrm>
            <a:off x="8229598" y="-47625"/>
            <a:ext cx="990601" cy="76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54041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4" r:id="rId1"/>
    <p:sldLayoutId id="2147483815" r:id="rId2"/>
    <p:sldLayoutId id="2147483816" r:id="rId3"/>
    <p:sldLayoutId id="2147483817" r:id="rId4"/>
    <p:sldLayoutId id="2147483818" r:id="rId5"/>
    <p:sldLayoutId id="2147483819" r:id="rId6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r" defTabSz="914400" rtl="1" eaLnBrk="1" latinLnBrk="0" hangingPunct="1">
        <a:spcBef>
          <a:spcPct val="0"/>
        </a:spcBef>
        <a:buNone/>
        <a:defRPr lang="en-US" sz="1400" b="1" kern="1200" smtClean="0">
          <a:solidFill>
            <a:srgbClr val="C00000"/>
          </a:solidFill>
          <a:effectLst/>
          <a:latin typeface="+mj-lt"/>
          <a:ea typeface="+mj-ea"/>
          <a:cs typeface="B Mitra" panose="00000400000000000000" pitchFamily="2" charset="-78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1400" b="0" kern="1200">
          <a:solidFill>
            <a:schemeClr val="tx1"/>
          </a:solidFill>
          <a:latin typeface="Century Gothic" panose="020B0502020202020204" pitchFamily="34" charset="0"/>
          <a:ea typeface="+mn-ea"/>
          <a:cs typeface="B Mitra" panose="00000400000000000000" pitchFamily="2" charset="-78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1400" kern="1200">
          <a:solidFill>
            <a:schemeClr val="tx1"/>
          </a:solidFill>
          <a:latin typeface="Century Gothic" panose="020B0502020202020204" pitchFamily="34" charset="0"/>
          <a:ea typeface="+mn-ea"/>
          <a:cs typeface="B Mitra" panose="00000400000000000000" pitchFamily="2" charset="-78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Century Gothic" panose="020B0502020202020204" pitchFamily="34" charset="0"/>
          <a:ea typeface="+mn-ea"/>
          <a:cs typeface="B Mitra" panose="00000400000000000000" pitchFamily="2" charset="-78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1400" kern="1200">
          <a:solidFill>
            <a:schemeClr val="tx1"/>
          </a:solidFill>
          <a:latin typeface="Century Gothic" panose="020B0502020202020204" pitchFamily="34" charset="0"/>
          <a:ea typeface="+mn-ea"/>
          <a:cs typeface="B Mitra" panose="00000400000000000000" pitchFamily="2" charset="-78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1400" kern="1200">
          <a:solidFill>
            <a:schemeClr val="tx1"/>
          </a:solidFill>
          <a:latin typeface="Century Gothic" panose="020B0502020202020204" pitchFamily="34" charset="0"/>
          <a:ea typeface="+mn-ea"/>
          <a:cs typeface="B Mitra" panose="00000400000000000000" pitchFamily="2" charset="-7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90800" y="2627272"/>
            <a:ext cx="6172200" cy="1426195"/>
          </a:xfrm>
        </p:spPr>
        <p:txBody>
          <a:bodyPr>
            <a:normAutofit/>
          </a:bodyPr>
          <a:lstStyle/>
          <a:p>
            <a:r>
              <a:rPr lang="fa-IR" sz="2400" dirty="0" smtClean="0"/>
              <a:t>گزارش مدیریتی علی داودی منجزی </a:t>
            </a:r>
            <a:endParaRPr lang="en-US" sz="2400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648200" y="3891265"/>
            <a:ext cx="1524000" cy="5822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sz="3000" b="1" kern="1200">
                <a:solidFill>
                  <a:schemeClr val="tx1"/>
                </a:solidFill>
                <a:latin typeface="Century Gothic" panose="020B0502020202020204" pitchFamily="34" charset="0"/>
                <a:ea typeface="+mj-ea"/>
                <a:cs typeface="B Mitra" panose="00000400000000000000" pitchFamily="2" charset="-78"/>
              </a:defRPr>
            </a:lvl1pPr>
          </a:lstStyle>
          <a:p>
            <a:r>
              <a:rPr lang="fa-IR" sz="1200" dirty="0" smtClean="0"/>
              <a:t>تابستان 1403</a:t>
            </a:r>
            <a:endParaRPr lang="en-US" sz="700" b="0" dirty="0">
              <a:ln w="0">
                <a:solidFill>
                  <a:schemeClr val="accent4">
                    <a:lumMod val="75000"/>
                  </a:schemeClr>
                </a:solidFill>
              </a:ln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B Nazanin" panose="00000400000000000000" pitchFamily="2" charset="-7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848600" y="4828044"/>
            <a:ext cx="1219200" cy="25830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Autofit/>
          </a:bodyPr>
          <a:lstStyle/>
          <a:p>
            <a:endParaRPr lang="en-US" sz="1050" dirty="0" smtClean="0">
              <a:solidFill>
                <a:schemeClr val="bg1"/>
              </a:solidFill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9610"/>
            <a:ext cx="9144000" cy="2407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5247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 smtClean="0"/>
              <a:t>گزارش مدیریتی 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181762" y="819150"/>
            <a:ext cx="157286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1400" b="1" dirty="0">
                <a:cs typeface="B Nazanin" panose="00000400000000000000" pitchFamily="2" charset="-78"/>
              </a:rPr>
              <a:t>فرآیند مدیریت ریسک</a:t>
            </a:r>
            <a:endParaRPr lang="en-US" sz="1400" b="1" dirty="0">
              <a:cs typeface="B Nazanin" panose="00000400000000000000" pitchFamily="2" charset="-78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0269378"/>
              </p:ext>
            </p:extLst>
          </p:nvPr>
        </p:nvGraphicFramePr>
        <p:xfrm>
          <a:off x="228600" y="1352550"/>
          <a:ext cx="8686800" cy="1651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71700">
                  <a:extLst>
                    <a:ext uri="{9D8B030D-6E8A-4147-A177-3AD203B41FA5}">
                      <a16:colId xmlns:a16="http://schemas.microsoft.com/office/drawing/2014/main" val="2427892501"/>
                    </a:ext>
                  </a:extLst>
                </a:gridCol>
                <a:gridCol w="2171700">
                  <a:extLst>
                    <a:ext uri="{9D8B030D-6E8A-4147-A177-3AD203B41FA5}">
                      <a16:colId xmlns:a16="http://schemas.microsoft.com/office/drawing/2014/main" val="3347139102"/>
                    </a:ext>
                  </a:extLst>
                </a:gridCol>
                <a:gridCol w="2171700">
                  <a:extLst>
                    <a:ext uri="{9D8B030D-6E8A-4147-A177-3AD203B41FA5}">
                      <a16:colId xmlns:a16="http://schemas.microsoft.com/office/drawing/2014/main" val="4103976425"/>
                    </a:ext>
                  </a:extLst>
                </a:gridCol>
                <a:gridCol w="2171700">
                  <a:extLst>
                    <a:ext uri="{9D8B030D-6E8A-4147-A177-3AD203B41FA5}">
                      <a16:colId xmlns:a16="http://schemas.microsoft.com/office/drawing/2014/main" val="285762492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a-IR" sz="1400" dirty="0" smtClean="0">
                          <a:cs typeface="B Nazanin" panose="00000400000000000000" pitchFamily="2" charset="-78"/>
                        </a:rPr>
                        <a:t>نظارت و بازنگری</a:t>
                      </a:r>
                      <a:endParaRPr lang="en-US" sz="1400" dirty="0">
                        <a:cs typeface="B Nazanin" panose="00000400000000000000" pitchFamily="2" charset="-78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400" dirty="0" smtClean="0">
                          <a:cs typeface="B Nazanin" panose="00000400000000000000" pitchFamily="2" charset="-78"/>
                        </a:rPr>
                        <a:t>مدیریت و کنترل ریسک‌ها</a:t>
                      </a:r>
                      <a:endParaRPr lang="en-US" sz="1400" dirty="0">
                        <a:cs typeface="B Nazanin" panose="00000400000000000000" pitchFamily="2" charset="-78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400" dirty="0" smtClean="0">
                          <a:cs typeface="B Nazanin" panose="00000400000000000000" pitchFamily="2" charset="-78"/>
                        </a:rPr>
                        <a:t>ارزیابی ریسک‌ها</a:t>
                      </a:r>
                      <a:endParaRPr lang="en-US" sz="1400" dirty="0">
                        <a:cs typeface="B Nazanin" panose="00000400000000000000" pitchFamily="2" charset="-78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400" dirty="0" smtClean="0">
                          <a:cs typeface="B Nazanin" panose="00000400000000000000" pitchFamily="2" charset="-78"/>
                        </a:rPr>
                        <a:t>شناسایی ریسک‌ها</a:t>
                      </a:r>
                      <a:endParaRPr lang="en-US" sz="1400" dirty="0">
                        <a:cs typeface="B Nazanin" panose="00000400000000000000" pitchFamily="2" charset="-78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57431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 rtl="1"/>
                      <a:r>
                        <a:rPr lang="fa-IR" sz="1200" dirty="0" smtClean="0">
                          <a:cs typeface="B Nazanin" panose="00000400000000000000" pitchFamily="2" charset="-78"/>
                        </a:rPr>
                        <a:t>•نظارت بر اجرای برنامه‌ها: بررسی و نظارت بر اجرای برنامه‌های ایمنی</a:t>
                      </a:r>
                    </a:p>
                    <a:p>
                      <a:pPr algn="r" rtl="1"/>
                      <a:r>
                        <a:rPr lang="fa-IR" sz="1200" dirty="0" smtClean="0">
                          <a:cs typeface="B Nazanin" panose="00000400000000000000" pitchFamily="2" charset="-78"/>
                        </a:rPr>
                        <a:t>•بازنگری و به‌روزرسانی: به‌روزرسانی برنامه‌ها و فرآیندها بر اساس تجربیات و تغییرات محیط کار</a:t>
                      </a:r>
                    </a:p>
                    <a:p>
                      <a:pPr algn="r" rtl="1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sz="1200" dirty="0" smtClean="0">
                          <a:cs typeface="B Nazanin" panose="00000400000000000000" pitchFamily="2" charset="-78"/>
                        </a:rPr>
                        <a:t>•توسعه برنامه‌های ایمنی: ایجاد و اجرای برنامه‌های ایمنی برای کاهش یا حذف ریسک‌ها</a:t>
                      </a:r>
                    </a:p>
                    <a:p>
                      <a:pPr algn="r" rtl="1"/>
                      <a:r>
                        <a:rPr lang="fa-IR" sz="1200" dirty="0" smtClean="0">
                          <a:cs typeface="B Nazanin" panose="00000400000000000000" pitchFamily="2" charset="-78"/>
                        </a:rPr>
                        <a:t>•آموزش کارکنان: آموزش کارکنان در مورد خطرات و روش‌های ایمنی</a:t>
                      </a:r>
                    </a:p>
                    <a:p>
                      <a:pPr algn="r" rtl="1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sz="1200" dirty="0" smtClean="0">
                          <a:cs typeface="B Nazanin" panose="00000400000000000000" pitchFamily="2" charset="-78"/>
                        </a:rPr>
                        <a:t>•تحلیل احتمال و شدت: ارزیابی احتمال وقوع هر ریسک و شدت تأثیر آن بر سازمان</a:t>
                      </a:r>
                    </a:p>
                    <a:p>
                      <a:pPr algn="r" rtl="1"/>
                      <a:r>
                        <a:rPr lang="fa-IR" sz="1200" dirty="0" smtClean="0">
                          <a:cs typeface="B Nazanin" panose="00000400000000000000" pitchFamily="2" charset="-78"/>
                        </a:rPr>
                        <a:t>•اولویت‌بندی ریسک‌ها: تعیین اینکه کدام ریسک‌ها باید در اولویت قرار گیرند</a:t>
                      </a:r>
                    </a:p>
                    <a:p>
                      <a:pPr algn="r" rtl="1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sz="1200" dirty="0" smtClean="0">
                          <a:cs typeface="B Nazanin" panose="00000400000000000000" pitchFamily="2" charset="-78"/>
                        </a:rPr>
                        <a:t>•تحلیل محیط کار: بررسی شرایط و محیط کار برای شناسایی خطرات</a:t>
                      </a:r>
                    </a:p>
                    <a:p>
                      <a:pPr algn="r" rtl="1"/>
                      <a:r>
                        <a:rPr lang="fa-IR" sz="1200" dirty="0" smtClean="0">
                          <a:cs typeface="B Nazanin" panose="00000400000000000000" pitchFamily="2" charset="-78"/>
                        </a:rPr>
                        <a:t>•نظرسنجی از کارکنان: جمع‌آوری نظرات و تجربیات کارکنان در مورد خطرات موجود</a:t>
                      </a:r>
                    </a:p>
                    <a:p>
                      <a:pPr algn="r" rtl="1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2433072"/>
                  </a:ext>
                </a:extLst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>
            <a:off x="228600" y="3229173"/>
            <a:ext cx="86868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fa-IR" sz="1400" b="1" dirty="0">
                <a:solidFill>
                  <a:srgbClr val="FF0000"/>
                </a:solidFill>
                <a:cs typeface="B Nazanin" panose="00000400000000000000" pitchFamily="2" charset="-78"/>
              </a:rPr>
              <a:t>نتیجه‌گیری</a:t>
            </a:r>
          </a:p>
          <a:p>
            <a:pPr algn="r" rtl="1"/>
            <a:r>
              <a:rPr lang="fa-IR" sz="1400" b="1" dirty="0">
                <a:solidFill>
                  <a:srgbClr val="FF0000"/>
                </a:solidFill>
                <a:cs typeface="B Nazanin" panose="00000400000000000000" pitchFamily="2" charset="-78"/>
              </a:rPr>
              <a:t>مدیریت ریسک یک فرآیند مستمر است که به سازمان کمک می‌کند تا با شناسایی و کنترل ریسک‌ها، به تحقق اهداف استراتژیک خود بپردازد. با توجه به اینکه ایمنی یکی از ارزش‌های اصلی سازمان ما می باشد، این فرآیند می‌تواند به بهبود فرهنگ ایمنی و کاهش حوادث کمک کند.</a:t>
            </a:r>
          </a:p>
        </p:txBody>
      </p:sp>
    </p:spTree>
    <p:extLst>
      <p:ext uri="{BB962C8B-B14F-4D97-AF65-F5344CB8AC3E}">
        <p14:creationId xmlns:p14="http://schemas.microsoft.com/office/powerpoint/2010/main" val="11800755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 smtClean="0"/>
              <a:t>گزارش مدیریتی 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62000" y="1571453"/>
            <a:ext cx="79248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a-IR" sz="3200" b="1" dirty="0">
                <a:cs typeface="B Nazanin" panose="00000400000000000000" pitchFamily="2" charset="-78"/>
              </a:rPr>
              <a:t>برنامه های سال جاری و آتی مدیریت ایمنی و تشریح مهمترین اقدامات مورد نیاز و بهبود های اصلی هم راستا با اهداف سازمانی و به منظور تحقق استراتژی های سازمان</a:t>
            </a:r>
            <a:endParaRPr lang="en-US" sz="3200" b="1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261621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 smtClean="0"/>
              <a:t>گزارش مدیریتی 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13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4308363"/>
              </p:ext>
            </p:extLst>
          </p:nvPr>
        </p:nvGraphicFramePr>
        <p:xfrm>
          <a:off x="304800" y="1276350"/>
          <a:ext cx="8610600" cy="1529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7550">
                  <a:extLst>
                    <a:ext uri="{9D8B030D-6E8A-4147-A177-3AD203B41FA5}">
                      <a16:colId xmlns:a16="http://schemas.microsoft.com/office/drawing/2014/main" val="1403300814"/>
                    </a:ext>
                  </a:extLst>
                </a:gridCol>
                <a:gridCol w="717550">
                  <a:extLst>
                    <a:ext uri="{9D8B030D-6E8A-4147-A177-3AD203B41FA5}">
                      <a16:colId xmlns:a16="http://schemas.microsoft.com/office/drawing/2014/main" val="2535295399"/>
                    </a:ext>
                  </a:extLst>
                </a:gridCol>
                <a:gridCol w="1435100">
                  <a:extLst>
                    <a:ext uri="{9D8B030D-6E8A-4147-A177-3AD203B41FA5}">
                      <a16:colId xmlns:a16="http://schemas.microsoft.com/office/drawing/2014/main" val="3955010746"/>
                    </a:ext>
                  </a:extLst>
                </a:gridCol>
                <a:gridCol w="717550">
                  <a:extLst>
                    <a:ext uri="{9D8B030D-6E8A-4147-A177-3AD203B41FA5}">
                      <a16:colId xmlns:a16="http://schemas.microsoft.com/office/drawing/2014/main" val="2456801572"/>
                    </a:ext>
                  </a:extLst>
                </a:gridCol>
                <a:gridCol w="717550">
                  <a:extLst>
                    <a:ext uri="{9D8B030D-6E8A-4147-A177-3AD203B41FA5}">
                      <a16:colId xmlns:a16="http://schemas.microsoft.com/office/drawing/2014/main" val="129878024"/>
                    </a:ext>
                  </a:extLst>
                </a:gridCol>
                <a:gridCol w="717550">
                  <a:extLst>
                    <a:ext uri="{9D8B030D-6E8A-4147-A177-3AD203B41FA5}">
                      <a16:colId xmlns:a16="http://schemas.microsoft.com/office/drawing/2014/main" val="3675186457"/>
                    </a:ext>
                  </a:extLst>
                </a:gridCol>
                <a:gridCol w="717550">
                  <a:extLst>
                    <a:ext uri="{9D8B030D-6E8A-4147-A177-3AD203B41FA5}">
                      <a16:colId xmlns:a16="http://schemas.microsoft.com/office/drawing/2014/main" val="3241722634"/>
                    </a:ext>
                  </a:extLst>
                </a:gridCol>
                <a:gridCol w="717550">
                  <a:extLst>
                    <a:ext uri="{9D8B030D-6E8A-4147-A177-3AD203B41FA5}">
                      <a16:colId xmlns:a16="http://schemas.microsoft.com/office/drawing/2014/main" val="3443028847"/>
                    </a:ext>
                  </a:extLst>
                </a:gridCol>
                <a:gridCol w="717550">
                  <a:extLst>
                    <a:ext uri="{9D8B030D-6E8A-4147-A177-3AD203B41FA5}">
                      <a16:colId xmlns:a16="http://schemas.microsoft.com/office/drawing/2014/main" val="1294462554"/>
                    </a:ext>
                  </a:extLst>
                </a:gridCol>
                <a:gridCol w="717550">
                  <a:extLst>
                    <a:ext uri="{9D8B030D-6E8A-4147-A177-3AD203B41FA5}">
                      <a16:colId xmlns:a16="http://schemas.microsoft.com/office/drawing/2014/main" val="3993559348"/>
                    </a:ext>
                  </a:extLst>
                </a:gridCol>
                <a:gridCol w="717550">
                  <a:extLst>
                    <a:ext uri="{9D8B030D-6E8A-4147-A177-3AD203B41FA5}">
                      <a16:colId xmlns:a16="http://schemas.microsoft.com/office/drawing/2014/main" val="2380341162"/>
                    </a:ext>
                  </a:extLst>
                </a:gridCol>
              </a:tblGrid>
              <a:tr h="370840">
                <a:tc gridSpan="3">
                  <a:txBody>
                    <a:bodyPr/>
                    <a:lstStyle/>
                    <a:p>
                      <a:pPr algn="r" rtl="1"/>
                      <a:r>
                        <a:rPr lang="fa-IR" sz="1400" dirty="0" smtClean="0">
                          <a:cs typeface="B Nazanin" panose="00000400000000000000" pitchFamily="2" charset="-78"/>
                        </a:rPr>
                        <a:t>توسعه فرهنگ ایمنی</a:t>
                      </a:r>
                      <a:endParaRPr lang="en-US" sz="1400" dirty="0">
                        <a:cs typeface="B Nazanin" panose="00000400000000000000" pitchFamily="2" charset="-78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r" rtl="1"/>
                      <a:r>
                        <a:rPr lang="fa-IR" sz="1400" dirty="0" smtClean="0">
                          <a:cs typeface="B Nazanin" panose="00000400000000000000" pitchFamily="2" charset="-78"/>
                        </a:rPr>
                        <a:t>آموزش و توانمندسازی کارکنان</a:t>
                      </a:r>
                      <a:endParaRPr lang="en-US" sz="1400" dirty="0">
                        <a:cs typeface="B Nazanin" panose="00000400000000000000" pitchFamily="2" charset="-78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r" rtl="1"/>
                      <a:r>
                        <a:rPr lang="fa-IR" sz="1400" dirty="0" smtClean="0">
                          <a:cs typeface="B Nazanin" panose="00000400000000000000" pitchFamily="2" charset="-78"/>
                        </a:rPr>
                        <a:t>ارزیابی و بهبود شرایط ایمنی</a:t>
                      </a:r>
                      <a:endParaRPr lang="en-US" sz="1400" dirty="0">
                        <a:cs typeface="B Nazanin" panose="00000400000000000000" pitchFamily="2" charset="-78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0899397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r" rtl="1"/>
                      <a:r>
                        <a:rPr lang="fa-IR" sz="1400" b="1" dirty="0" smtClean="0">
                          <a:cs typeface="B Nazanin" panose="00000400000000000000" pitchFamily="2" charset="-78"/>
                        </a:rPr>
                        <a:t>تشویق به گزارش‌دهی</a:t>
                      </a:r>
                      <a:endParaRPr lang="en-US" sz="1400" b="1" dirty="0">
                        <a:cs typeface="B Nazanin" panose="00000400000000000000" pitchFamily="2" charset="-78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sz="1400" b="1" dirty="0" smtClean="0">
                          <a:cs typeface="B Nazanin" panose="00000400000000000000" pitchFamily="2" charset="-78"/>
                        </a:rPr>
                        <a:t>اطلاع</a:t>
                      </a:r>
                      <a:r>
                        <a:rPr lang="fa-IR" sz="1400" b="1" baseline="0" dirty="0" smtClean="0">
                          <a:cs typeface="B Nazanin" panose="00000400000000000000" pitchFamily="2" charset="-78"/>
                        </a:rPr>
                        <a:t> رسانی</a:t>
                      </a:r>
                      <a:endParaRPr lang="en-US" sz="1400" b="1" dirty="0">
                        <a:cs typeface="B Nazanin" panose="00000400000000000000" pitchFamily="2" charset="-78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rtl="1"/>
                      <a:r>
                        <a:rPr lang="fa-IR" sz="1400" b="1" dirty="0" smtClean="0">
                          <a:cs typeface="B Nazanin" panose="00000400000000000000" pitchFamily="2" charset="-78"/>
                        </a:rPr>
                        <a:t>آموزش‌های عملی</a:t>
                      </a:r>
                      <a:endParaRPr lang="en-US" sz="1400" b="1" dirty="0">
                        <a:cs typeface="B Nazanin" panose="00000400000000000000" pitchFamily="2" charset="-78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rtl="1"/>
                      <a:r>
                        <a:rPr lang="fa-IR" sz="1400" b="1" dirty="0" smtClean="0">
                          <a:cs typeface="B Nazanin" panose="00000400000000000000" pitchFamily="2" charset="-78"/>
                        </a:rPr>
                        <a:t>برگزاری دوره‌های آموزشی</a:t>
                      </a:r>
                      <a:endParaRPr lang="en-US" sz="1400" b="1" dirty="0">
                        <a:cs typeface="B Nazanin" panose="00000400000000000000" pitchFamily="2" charset="-78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rtl="1"/>
                      <a:r>
                        <a:rPr lang="fa-IR" sz="1400" b="1" dirty="0" smtClean="0">
                          <a:cs typeface="B Nazanin" panose="00000400000000000000" pitchFamily="2" charset="-78"/>
                        </a:rPr>
                        <a:t>توسعه برنامه‌های بهبود</a:t>
                      </a:r>
                      <a:endParaRPr lang="en-US" sz="1400" b="1" dirty="0">
                        <a:cs typeface="B Nazanin" panose="00000400000000000000" pitchFamily="2" charset="-78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rtl="1"/>
                      <a:r>
                        <a:rPr lang="fa-IR" sz="1400" b="1" dirty="0" smtClean="0">
                          <a:cs typeface="B Nazanin" panose="00000400000000000000" pitchFamily="2" charset="-78"/>
                        </a:rPr>
                        <a:t>بررسی وضعیت ایمنی فعلی</a:t>
                      </a:r>
                      <a:endParaRPr lang="en-US" sz="1400" b="1" dirty="0">
                        <a:cs typeface="B Nazanin" panose="00000400000000000000" pitchFamily="2" charset="-78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41217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 rtl="1"/>
                      <a:r>
                        <a:rPr lang="fa-IR" sz="1200" dirty="0" smtClean="0">
                          <a:cs typeface="B Nazanin" panose="00000400000000000000" pitchFamily="2" charset="-78"/>
                        </a:rPr>
                        <a:t>تشویق به مشارکت</a:t>
                      </a:r>
                      <a:endParaRPr lang="en-US" sz="1200" dirty="0">
                        <a:cs typeface="B Nazanin" panose="00000400000000000000" pitchFamily="2" charset="-78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sz="1200" dirty="0" smtClean="0">
                          <a:cs typeface="B Nazanin" panose="00000400000000000000" pitchFamily="2" charset="-78"/>
                        </a:rPr>
                        <a:t>ایجاد سیستم گزارش‌دهی</a:t>
                      </a:r>
                      <a:endParaRPr lang="en-US" sz="1200" dirty="0">
                        <a:cs typeface="B Nazanin" panose="00000400000000000000" pitchFamily="2" charset="-78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sz="1200" dirty="0" smtClean="0">
                          <a:cs typeface="B Nazanin" panose="00000400000000000000" pitchFamily="2" charset="-78"/>
                        </a:rPr>
                        <a:t>ارسال اخبار</a:t>
                      </a:r>
                      <a:r>
                        <a:rPr lang="fa-IR" sz="1200" baseline="0" dirty="0" smtClean="0">
                          <a:cs typeface="B Nazanin" panose="00000400000000000000" pitchFamily="2" charset="-78"/>
                        </a:rPr>
                        <a:t> و نصب علائم ایمنی و غیره </a:t>
                      </a:r>
                      <a:endParaRPr lang="en-US" sz="1200" dirty="0">
                        <a:cs typeface="B Nazanin" panose="00000400000000000000" pitchFamily="2" charset="-78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sz="1200" dirty="0" smtClean="0">
                          <a:cs typeface="B Nazanin" panose="00000400000000000000" pitchFamily="2" charset="-78"/>
                        </a:rPr>
                        <a:t>شبیه‌سازی حوادث</a:t>
                      </a:r>
                      <a:endParaRPr lang="en-US" sz="1200" dirty="0">
                        <a:cs typeface="B Nazanin" panose="00000400000000000000" pitchFamily="2" charset="-78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sz="1200" dirty="0" smtClean="0">
                          <a:cs typeface="B Nazanin" panose="00000400000000000000" pitchFamily="2" charset="-78"/>
                        </a:rPr>
                        <a:t>کارگاه‌های عملی</a:t>
                      </a:r>
                      <a:endParaRPr lang="en-US" sz="1200" dirty="0">
                        <a:cs typeface="B Nazanin" panose="00000400000000000000" pitchFamily="2" charset="-78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sz="1200" dirty="0" smtClean="0">
                          <a:cs typeface="B Nazanin" panose="00000400000000000000" pitchFamily="2" charset="-78"/>
                        </a:rPr>
                        <a:t>آموزش‌های تخصصی</a:t>
                      </a:r>
                      <a:endParaRPr lang="en-US" sz="1200" dirty="0">
                        <a:cs typeface="B Nazanin" panose="00000400000000000000" pitchFamily="2" charset="-78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sz="1200" dirty="0" smtClean="0">
                          <a:cs typeface="B Nazanin" panose="00000400000000000000" pitchFamily="2" charset="-78"/>
                        </a:rPr>
                        <a:t>آموزش‌های عمومی ایمنی</a:t>
                      </a:r>
                      <a:endParaRPr lang="en-US" sz="1200" dirty="0">
                        <a:cs typeface="B Nazanin" panose="00000400000000000000" pitchFamily="2" charset="-78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sz="1200" dirty="0" smtClean="0">
                          <a:cs typeface="B Nazanin" panose="00000400000000000000" pitchFamily="2" charset="-78"/>
                        </a:rPr>
                        <a:t>تخصیص منابع</a:t>
                      </a:r>
                      <a:endParaRPr lang="en-US" sz="1200" dirty="0">
                        <a:cs typeface="B Nazanin" panose="00000400000000000000" pitchFamily="2" charset="-78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sz="1200" dirty="0" smtClean="0">
                          <a:cs typeface="B Nazanin" panose="00000400000000000000" pitchFamily="2" charset="-78"/>
                        </a:rPr>
                        <a:t>ایجاد برنامه‌های عملیاتی</a:t>
                      </a:r>
                      <a:endParaRPr lang="en-US" sz="1200" dirty="0">
                        <a:cs typeface="B Nazanin" panose="00000400000000000000" pitchFamily="2" charset="-78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sz="1200" dirty="0" smtClean="0">
                          <a:cs typeface="B Nazanin" panose="00000400000000000000" pitchFamily="2" charset="-78"/>
                        </a:rPr>
                        <a:t>تحلیل حوادث گذشته</a:t>
                      </a:r>
                      <a:endParaRPr lang="en-US" sz="1200" dirty="0">
                        <a:cs typeface="B Nazanin" panose="00000400000000000000" pitchFamily="2" charset="-78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sz="1200" dirty="0" smtClean="0">
                          <a:cs typeface="B Nazanin" panose="00000400000000000000" pitchFamily="2" charset="-78"/>
                        </a:rPr>
                        <a:t>بازرسی‌های دوره‌ای</a:t>
                      </a:r>
                      <a:endParaRPr lang="en-US" sz="1200" dirty="0">
                        <a:cs typeface="B Nazanin" panose="00000400000000000000" pitchFamily="2" charset="-78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2575459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7475582" y="742950"/>
            <a:ext cx="143981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1400" dirty="0"/>
              <a:t>برنامه‌های سال جاری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9735117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 smtClean="0"/>
              <a:t>گزارش مدیریتی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543800" y="819150"/>
            <a:ext cx="151996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1600" b="1" dirty="0">
                <a:cs typeface="B Nazanin" panose="00000400000000000000" pitchFamily="2" charset="-78"/>
              </a:rPr>
              <a:t>برنامه‌های سال آتی</a:t>
            </a:r>
            <a:endParaRPr lang="en-US" sz="1600" b="1" dirty="0">
              <a:cs typeface="B Nazanin" panose="00000400000000000000" pitchFamily="2" charset="-78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803947"/>
              </p:ext>
            </p:extLst>
          </p:nvPr>
        </p:nvGraphicFramePr>
        <p:xfrm>
          <a:off x="152400" y="1438907"/>
          <a:ext cx="8839200" cy="1711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6600">
                  <a:extLst>
                    <a:ext uri="{9D8B030D-6E8A-4147-A177-3AD203B41FA5}">
                      <a16:colId xmlns:a16="http://schemas.microsoft.com/office/drawing/2014/main" val="2932654250"/>
                    </a:ext>
                  </a:extLst>
                </a:gridCol>
                <a:gridCol w="736600">
                  <a:extLst>
                    <a:ext uri="{9D8B030D-6E8A-4147-A177-3AD203B41FA5}">
                      <a16:colId xmlns:a16="http://schemas.microsoft.com/office/drawing/2014/main" val="1749792009"/>
                    </a:ext>
                  </a:extLst>
                </a:gridCol>
                <a:gridCol w="736600">
                  <a:extLst>
                    <a:ext uri="{9D8B030D-6E8A-4147-A177-3AD203B41FA5}">
                      <a16:colId xmlns:a16="http://schemas.microsoft.com/office/drawing/2014/main" val="1610777564"/>
                    </a:ext>
                  </a:extLst>
                </a:gridCol>
                <a:gridCol w="736600">
                  <a:extLst>
                    <a:ext uri="{9D8B030D-6E8A-4147-A177-3AD203B41FA5}">
                      <a16:colId xmlns:a16="http://schemas.microsoft.com/office/drawing/2014/main" val="55236851"/>
                    </a:ext>
                  </a:extLst>
                </a:gridCol>
                <a:gridCol w="736600">
                  <a:extLst>
                    <a:ext uri="{9D8B030D-6E8A-4147-A177-3AD203B41FA5}">
                      <a16:colId xmlns:a16="http://schemas.microsoft.com/office/drawing/2014/main" val="1615172648"/>
                    </a:ext>
                  </a:extLst>
                </a:gridCol>
                <a:gridCol w="736600">
                  <a:extLst>
                    <a:ext uri="{9D8B030D-6E8A-4147-A177-3AD203B41FA5}">
                      <a16:colId xmlns:a16="http://schemas.microsoft.com/office/drawing/2014/main" val="2446073405"/>
                    </a:ext>
                  </a:extLst>
                </a:gridCol>
                <a:gridCol w="736600">
                  <a:extLst>
                    <a:ext uri="{9D8B030D-6E8A-4147-A177-3AD203B41FA5}">
                      <a16:colId xmlns:a16="http://schemas.microsoft.com/office/drawing/2014/main" val="3648252085"/>
                    </a:ext>
                  </a:extLst>
                </a:gridCol>
                <a:gridCol w="736600">
                  <a:extLst>
                    <a:ext uri="{9D8B030D-6E8A-4147-A177-3AD203B41FA5}">
                      <a16:colId xmlns:a16="http://schemas.microsoft.com/office/drawing/2014/main" val="2663430477"/>
                    </a:ext>
                  </a:extLst>
                </a:gridCol>
                <a:gridCol w="736600">
                  <a:extLst>
                    <a:ext uri="{9D8B030D-6E8A-4147-A177-3AD203B41FA5}">
                      <a16:colId xmlns:a16="http://schemas.microsoft.com/office/drawing/2014/main" val="3364755046"/>
                    </a:ext>
                  </a:extLst>
                </a:gridCol>
                <a:gridCol w="736600">
                  <a:extLst>
                    <a:ext uri="{9D8B030D-6E8A-4147-A177-3AD203B41FA5}">
                      <a16:colId xmlns:a16="http://schemas.microsoft.com/office/drawing/2014/main" val="833321769"/>
                    </a:ext>
                  </a:extLst>
                </a:gridCol>
                <a:gridCol w="1473200">
                  <a:extLst>
                    <a:ext uri="{9D8B030D-6E8A-4147-A177-3AD203B41FA5}">
                      <a16:colId xmlns:a16="http://schemas.microsoft.com/office/drawing/2014/main" val="1399781978"/>
                    </a:ext>
                  </a:extLst>
                </a:gridCol>
              </a:tblGrid>
              <a:tr h="370840">
                <a:tc gridSpan="4">
                  <a:txBody>
                    <a:bodyPr/>
                    <a:lstStyle/>
                    <a:p>
                      <a:pPr algn="r" rtl="1"/>
                      <a:r>
                        <a:rPr lang="fa-IR" sz="1400" dirty="0" smtClean="0">
                          <a:cs typeface="B Nazanin" panose="00000400000000000000" pitchFamily="2" charset="-78"/>
                        </a:rPr>
                        <a:t>همکاری با ذینفعان</a:t>
                      </a:r>
                      <a:endParaRPr lang="en-US" sz="1400" dirty="0">
                        <a:cs typeface="B Nazanin" panose="00000400000000000000" pitchFamily="2" charset="-78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r" rtl="1"/>
                      <a:r>
                        <a:rPr lang="fa-IR" sz="1400" dirty="0" smtClean="0">
                          <a:cs typeface="B Nazanin" panose="00000400000000000000" pitchFamily="2" charset="-78"/>
                        </a:rPr>
                        <a:t>بهبود فرآیندهای مدیریت ریسک</a:t>
                      </a:r>
                      <a:endParaRPr lang="en-US" sz="1400" dirty="0">
                        <a:cs typeface="B Nazanin" panose="00000400000000000000" pitchFamily="2" charset="-78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 rtl="1"/>
                      <a:r>
                        <a:rPr lang="fa-IR" sz="1400" dirty="0" smtClean="0">
                          <a:cs typeface="B Nazanin" panose="00000400000000000000" pitchFamily="2" charset="-78"/>
                        </a:rPr>
                        <a:t>پیاده‌سازی فناوری‌های نوین</a:t>
                      </a:r>
                      <a:endParaRPr lang="en-US" sz="1400" dirty="0">
                        <a:cs typeface="B Nazanin" panose="00000400000000000000" pitchFamily="2" charset="-78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6592101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r" rtl="1"/>
                      <a:r>
                        <a:rPr lang="fa-IR" sz="1400" b="1" dirty="0" smtClean="0">
                          <a:cs typeface="B Nazanin" panose="00000400000000000000" pitchFamily="2" charset="-78"/>
                        </a:rPr>
                        <a:t>تشکیل کمیته‌های ایمنی</a:t>
                      </a:r>
                      <a:endParaRPr lang="en-US" sz="1400" b="1" dirty="0">
                        <a:cs typeface="B Nazanin" panose="00000400000000000000" pitchFamily="2" charset="-78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rtl="1"/>
                      <a:r>
                        <a:rPr lang="fa-IR" sz="1400" b="1" dirty="0" smtClean="0">
                          <a:cs typeface="B Nazanin" panose="00000400000000000000" pitchFamily="2" charset="-78"/>
                        </a:rPr>
                        <a:t>همکاری با نهادهای دولتی و خصوصی</a:t>
                      </a:r>
                      <a:endParaRPr lang="en-US" sz="1400" b="1" dirty="0">
                        <a:cs typeface="B Nazanin" panose="00000400000000000000" pitchFamily="2" charset="-78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rtl="1"/>
                      <a:r>
                        <a:rPr lang="fa-IR" sz="1400" b="1" dirty="0" smtClean="0">
                          <a:cs typeface="B Nazanin" panose="00000400000000000000" pitchFamily="2" charset="-78"/>
                        </a:rPr>
                        <a:t>ایجاد سیستم‌های بازخورد</a:t>
                      </a:r>
                      <a:endParaRPr lang="en-US" sz="1400" b="1" dirty="0">
                        <a:cs typeface="B Nazanin" panose="00000400000000000000" pitchFamily="2" charset="-78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rtl="1"/>
                      <a:r>
                        <a:rPr lang="fa-IR" sz="1400" b="1" dirty="0" smtClean="0">
                          <a:cs typeface="B Nazanin" panose="00000400000000000000" pitchFamily="2" charset="-78"/>
                        </a:rPr>
                        <a:t>توسعه فرآیندهای مدیریت ریسک</a:t>
                      </a:r>
                      <a:endParaRPr lang="en-US" sz="1400" b="1" dirty="0">
                        <a:cs typeface="B Nazanin" panose="00000400000000000000" pitchFamily="2" charset="-78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rtl="1"/>
                      <a:r>
                        <a:rPr lang="fa-IR" sz="1400" b="1" dirty="0" smtClean="0">
                          <a:cs typeface="B Nazanin" panose="00000400000000000000" pitchFamily="2" charset="-78"/>
                        </a:rPr>
                        <a:t>تحلیل داده‌ها</a:t>
                      </a:r>
                      <a:endParaRPr lang="en-US" sz="1400" b="1" dirty="0">
                        <a:cs typeface="B Nazanin" panose="00000400000000000000" pitchFamily="2" charset="-78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sz="1400" b="1" dirty="0" smtClean="0">
                          <a:cs typeface="B Nazanin" panose="00000400000000000000" pitchFamily="2" charset="-78"/>
                        </a:rPr>
                        <a:t>استفاده از تکنولوژی‌های جدید</a:t>
                      </a:r>
                      <a:endParaRPr lang="en-US" sz="1400" b="1" dirty="0">
                        <a:cs typeface="B Nazanin" panose="00000400000000000000" pitchFamily="2" charset="-78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47305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 rtl="1"/>
                      <a:r>
                        <a:rPr lang="fa-IR" sz="1200" b="0" dirty="0" smtClean="0">
                          <a:cs typeface="B Nazanin" panose="00000400000000000000" pitchFamily="2" charset="-78"/>
                        </a:rPr>
                        <a:t>برگزاری جلسات منظم</a:t>
                      </a:r>
                      <a:endParaRPr lang="en-US" sz="1200" b="0" dirty="0">
                        <a:cs typeface="B Nazanin" panose="00000400000000000000" pitchFamily="2" charset="-78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sz="1200" b="0" dirty="0" smtClean="0">
                          <a:cs typeface="B Nazanin" panose="00000400000000000000" pitchFamily="2" charset="-78"/>
                        </a:rPr>
                        <a:t>تشکیل کمیته‌های چندنقشی</a:t>
                      </a:r>
                      <a:endParaRPr lang="en-US" sz="1200" b="0" dirty="0">
                        <a:cs typeface="B Nazanin" panose="00000400000000000000" pitchFamily="2" charset="-78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sz="1200" b="0" dirty="0" smtClean="0">
                          <a:cs typeface="B Nazanin" panose="00000400000000000000" pitchFamily="2" charset="-78"/>
                        </a:rPr>
                        <a:t>ایجاد شبکه‌های همکاری</a:t>
                      </a:r>
                      <a:endParaRPr lang="en-US" sz="1200" b="0" dirty="0">
                        <a:cs typeface="B Nazanin" panose="00000400000000000000" pitchFamily="2" charset="-78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sz="1200" b="0" dirty="0" smtClean="0">
                          <a:cs typeface="B Nazanin" panose="00000400000000000000" pitchFamily="2" charset="-78"/>
                        </a:rPr>
                        <a:t>شرکت در کنفرانس‌ها و کارگاه‌ها</a:t>
                      </a:r>
                      <a:endParaRPr lang="en-US" sz="1200" b="0" dirty="0">
                        <a:cs typeface="B Nazanin" panose="00000400000000000000" pitchFamily="2" charset="-78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sz="1200" b="0" dirty="0" smtClean="0">
                          <a:cs typeface="B Nazanin" panose="00000400000000000000" pitchFamily="2" charset="-78"/>
                        </a:rPr>
                        <a:t>برگزاری جلسات بازخورد</a:t>
                      </a:r>
                      <a:endParaRPr lang="en-US" sz="1200" b="0" dirty="0">
                        <a:cs typeface="B Nazanin" panose="00000400000000000000" pitchFamily="2" charset="-78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sz="1200" b="0" dirty="0" smtClean="0">
                          <a:cs typeface="B Nazanin" panose="00000400000000000000" pitchFamily="2" charset="-78"/>
                        </a:rPr>
                        <a:t>نظرسنجی از کارکنان</a:t>
                      </a:r>
                      <a:endParaRPr lang="en-US" sz="1200" b="0" dirty="0">
                        <a:cs typeface="B Nazanin" panose="00000400000000000000" pitchFamily="2" charset="-78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sz="1200" b="0" dirty="0" smtClean="0">
                          <a:cs typeface="B Nazanin" panose="00000400000000000000" pitchFamily="2" charset="-78"/>
                        </a:rPr>
                        <a:t>تدوین سیاست‌های ایمنی</a:t>
                      </a:r>
                      <a:endParaRPr lang="en-US" sz="1200" b="0" dirty="0">
                        <a:cs typeface="B Nazanin" panose="00000400000000000000" pitchFamily="2" charset="-78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sz="1200" b="0" dirty="0" smtClean="0">
                          <a:cs typeface="B Nazanin" panose="00000400000000000000" pitchFamily="2" charset="-78"/>
                        </a:rPr>
                        <a:t>ایجاد چارچوب مدیریت ریسک</a:t>
                      </a:r>
                      <a:endParaRPr lang="en-US" sz="1200" b="0" dirty="0">
                        <a:cs typeface="B Nazanin" panose="00000400000000000000" pitchFamily="2" charset="-78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sz="1200" b="0" dirty="0" smtClean="0">
                          <a:cs typeface="B Nazanin" panose="00000400000000000000" pitchFamily="2" charset="-78"/>
                        </a:rPr>
                        <a:t>تحلیل الگوها</a:t>
                      </a:r>
                      <a:endParaRPr lang="en-US" sz="1200" b="0" dirty="0">
                        <a:cs typeface="B Nazanin" panose="00000400000000000000" pitchFamily="2" charset="-78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sz="1200" b="0" dirty="0" smtClean="0">
                          <a:cs typeface="B Nazanin" panose="00000400000000000000" pitchFamily="2" charset="-78"/>
                        </a:rPr>
                        <a:t>جمع‌آوری داده‌ها</a:t>
                      </a:r>
                      <a:endParaRPr lang="en-US" sz="1200" b="0" dirty="0">
                        <a:cs typeface="B Nazanin" panose="00000400000000000000" pitchFamily="2" charset="-78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sz="1200" b="0" dirty="0" smtClean="0">
                          <a:cs typeface="B Nazanin" panose="00000400000000000000" pitchFamily="2" charset="-78"/>
                        </a:rPr>
                        <a:t>استفاده از نرم‌افزارهای مدیریت ایمنی</a:t>
                      </a:r>
                      <a:endParaRPr lang="en-US" sz="1200" b="0" dirty="0">
                        <a:cs typeface="B Nazanin" panose="00000400000000000000" pitchFamily="2" charset="-78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01507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375925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 smtClean="0"/>
              <a:t>گزارش مدیریتی 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70124" y="819150"/>
            <a:ext cx="264527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1600" b="1" dirty="0">
                <a:cs typeface="B Nazanin" panose="00000400000000000000" pitchFamily="2" charset="-78"/>
              </a:rPr>
              <a:t>اقدامات مورد نیاز و بهبودهای اصلی</a:t>
            </a:r>
            <a:endParaRPr lang="en-US" sz="1600" b="1" dirty="0">
              <a:cs typeface="B Nazanin" panose="00000400000000000000" pitchFamily="2" charset="-78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5786999"/>
              </p:ext>
            </p:extLst>
          </p:nvPr>
        </p:nvGraphicFramePr>
        <p:xfrm>
          <a:off x="380999" y="1438907"/>
          <a:ext cx="8526064" cy="1529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5758">
                  <a:extLst>
                    <a:ext uri="{9D8B030D-6E8A-4147-A177-3AD203B41FA5}">
                      <a16:colId xmlns:a16="http://schemas.microsoft.com/office/drawing/2014/main" val="761690885"/>
                    </a:ext>
                  </a:extLst>
                </a:gridCol>
                <a:gridCol w="1065758">
                  <a:extLst>
                    <a:ext uri="{9D8B030D-6E8A-4147-A177-3AD203B41FA5}">
                      <a16:colId xmlns:a16="http://schemas.microsoft.com/office/drawing/2014/main" val="3663767831"/>
                    </a:ext>
                  </a:extLst>
                </a:gridCol>
                <a:gridCol w="1065758">
                  <a:extLst>
                    <a:ext uri="{9D8B030D-6E8A-4147-A177-3AD203B41FA5}">
                      <a16:colId xmlns:a16="http://schemas.microsoft.com/office/drawing/2014/main" val="1561577877"/>
                    </a:ext>
                  </a:extLst>
                </a:gridCol>
                <a:gridCol w="1065758">
                  <a:extLst>
                    <a:ext uri="{9D8B030D-6E8A-4147-A177-3AD203B41FA5}">
                      <a16:colId xmlns:a16="http://schemas.microsoft.com/office/drawing/2014/main" val="2221363357"/>
                    </a:ext>
                  </a:extLst>
                </a:gridCol>
                <a:gridCol w="1065758">
                  <a:extLst>
                    <a:ext uri="{9D8B030D-6E8A-4147-A177-3AD203B41FA5}">
                      <a16:colId xmlns:a16="http://schemas.microsoft.com/office/drawing/2014/main" val="3014584917"/>
                    </a:ext>
                  </a:extLst>
                </a:gridCol>
                <a:gridCol w="1065758">
                  <a:extLst>
                    <a:ext uri="{9D8B030D-6E8A-4147-A177-3AD203B41FA5}">
                      <a16:colId xmlns:a16="http://schemas.microsoft.com/office/drawing/2014/main" val="3962984117"/>
                    </a:ext>
                  </a:extLst>
                </a:gridCol>
                <a:gridCol w="1065758">
                  <a:extLst>
                    <a:ext uri="{9D8B030D-6E8A-4147-A177-3AD203B41FA5}">
                      <a16:colId xmlns:a16="http://schemas.microsoft.com/office/drawing/2014/main" val="3767338324"/>
                    </a:ext>
                  </a:extLst>
                </a:gridCol>
                <a:gridCol w="1065758">
                  <a:extLst>
                    <a:ext uri="{9D8B030D-6E8A-4147-A177-3AD203B41FA5}">
                      <a16:colId xmlns:a16="http://schemas.microsoft.com/office/drawing/2014/main" val="1773216795"/>
                    </a:ext>
                  </a:extLst>
                </a:gridCol>
              </a:tblGrid>
              <a:tr h="370840">
                <a:tc gridSpan="4">
                  <a:txBody>
                    <a:bodyPr/>
                    <a:lstStyle/>
                    <a:p>
                      <a:pPr algn="r" rtl="1"/>
                      <a:r>
                        <a:rPr lang="fa-IR" sz="1400" b="1" dirty="0" smtClean="0">
                          <a:cs typeface="B Nazanin" panose="00000400000000000000" pitchFamily="2" charset="-78"/>
                        </a:rPr>
                        <a:t>ارزیابی مستمر و بهبود</a:t>
                      </a:r>
                      <a:endParaRPr lang="en-US" sz="1400" b="1" dirty="0">
                        <a:cs typeface="B Nazanin" panose="00000400000000000000" pitchFamily="2" charset="-78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r" rtl="1"/>
                      <a:r>
                        <a:rPr lang="fa-IR" sz="1400" b="1" dirty="0" smtClean="0">
                          <a:cs typeface="B Nazanin" panose="00000400000000000000" pitchFamily="2" charset="-78"/>
                        </a:rPr>
                        <a:t>بهبود زیرساخت‌های ایمنی</a:t>
                      </a:r>
                      <a:endParaRPr lang="en-US" sz="1400" b="1" dirty="0">
                        <a:cs typeface="B Nazanin" panose="00000400000000000000" pitchFamily="2" charset="-78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570465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r" rtl="1"/>
                      <a:r>
                        <a:rPr lang="fa-IR" sz="1400" b="1" dirty="0" smtClean="0">
                          <a:cs typeface="B Nazanin" panose="00000400000000000000" pitchFamily="2" charset="-78"/>
                        </a:rPr>
                        <a:t>بازنگری و به‌روزرسانی برنامه‌ها</a:t>
                      </a:r>
                      <a:endParaRPr lang="en-US" sz="1400" b="1" dirty="0">
                        <a:cs typeface="B Nazanin" panose="00000400000000000000" pitchFamily="2" charset="-78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rtl="1"/>
                      <a:r>
                        <a:rPr lang="fa-IR" sz="1400" b="1" dirty="0" smtClean="0">
                          <a:cs typeface="B Nazanin" panose="00000400000000000000" pitchFamily="2" charset="-78"/>
                        </a:rPr>
                        <a:t>نظارت مستمر بر شرایط ایمنی</a:t>
                      </a:r>
                      <a:endParaRPr lang="en-US" sz="1400" b="1" dirty="0">
                        <a:cs typeface="B Nazanin" panose="00000400000000000000" pitchFamily="2" charset="-78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rtl="1"/>
                      <a:r>
                        <a:rPr lang="fa-IR" sz="1400" b="1" dirty="0" smtClean="0">
                          <a:cs typeface="B Nazanin" panose="00000400000000000000" pitchFamily="2" charset="-78"/>
                        </a:rPr>
                        <a:t>بازسازی محیط کار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rtl="1"/>
                      <a:r>
                        <a:rPr lang="fa-IR" sz="1400" b="1" dirty="0" smtClean="0">
                          <a:cs typeface="B Nazanin" panose="00000400000000000000" pitchFamily="2" charset="-78"/>
                        </a:rPr>
                        <a:t>توسعه زیرساخت‌های ایمنی</a:t>
                      </a:r>
                    </a:p>
                    <a:p>
                      <a:pPr algn="r" rtl="1"/>
                      <a:endParaRPr lang="en-US" sz="1400" b="1" dirty="0">
                        <a:cs typeface="B Nazanin" panose="00000400000000000000" pitchFamily="2" charset="-78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44286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 rtl="1"/>
                      <a:r>
                        <a:rPr lang="fa-IR" sz="1200" dirty="0" smtClean="0">
                          <a:cs typeface="B Nazanin" panose="00000400000000000000" pitchFamily="2" charset="-78"/>
                        </a:rPr>
                        <a:t>تدوین گزارش‌های دوره‌ای</a:t>
                      </a:r>
                      <a:endParaRPr lang="en-US" sz="1200" dirty="0">
                        <a:cs typeface="B Nazanin" panose="00000400000000000000" pitchFamily="2" charset="-78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sz="1200" dirty="0" smtClean="0">
                          <a:cs typeface="B Nazanin" panose="00000400000000000000" pitchFamily="2" charset="-78"/>
                        </a:rPr>
                        <a:t>بررسی نتایج بازرسی‌ها</a:t>
                      </a:r>
                      <a:endParaRPr lang="en-US" sz="1200" dirty="0">
                        <a:cs typeface="B Nazanin" panose="00000400000000000000" pitchFamily="2" charset="-78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sz="1200" dirty="0" smtClean="0">
                          <a:cs typeface="B Nazanin" panose="00000400000000000000" pitchFamily="2" charset="-78"/>
                        </a:rPr>
                        <a:t>استفاده از چک‌لیست‌ها</a:t>
                      </a:r>
                      <a:endParaRPr lang="en-US" sz="1200" dirty="0">
                        <a:cs typeface="B Nazanin" panose="00000400000000000000" pitchFamily="2" charset="-78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sz="1200" dirty="0" smtClean="0">
                          <a:cs typeface="B Nazanin" panose="00000400000000000000" pitchFamily="2" charset="-78"/>
                        </a:rPr>
                        <a:t>برگزاری بازرسی‌های دوره‌ای</a:t>
                      </a:r>
                      <a:endParaRPr lang="en-US" sz="1200" dirty="0">
                        <a:cs typeface="B Nazanin" panose="00000400000000000000" pitchFamily="2" charset="-78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200" dirty="0" smtClean="0">
                          <a:cs typeface="B Nazanin" panose="00000400000000000000" pitchFamily="2" charset="-78"/>
                        </a:rPr>
                        <a:t>ایجاد مسیرهای ایمن</a:t>
                      </a:r>
                      <a:endParaRPr lang="en-US" sz="1200" dirty="0" smtClean="0">
                        <a:cs typeface="B Nazanin" panose="00000400000000000000" pitchFamily="2" charset="-78"/>
                      </a:endParaRPr>
                    </a:p>
                    <a:p>
                      <a:pPr algn="r" rtl="1"/>
                      <a:endParaRPr lang="en-US" sz="1200" dirty="0">
                        <a:cs typeface="B Nazanin" panose="00000400000000000000" pitchFamily="2" charset="-78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200" dirty="0" smtClean="0">
                          <a:cs typeface="B Nazanin" panose="00000400000000000000" pitchFamily="2" charset="-78"/>
                        </a:rPr>
                        <a:t>طراحی محیط کار ایمن</a:t>
                      </a:r>
                      <a:endParaRPr lang="en-US" sz="1200" dirty="0" smtClean="0">
                        <a:cs typeface="B Nazanin" panose="00000400000000000000" pitchFamily="2" charset="-78"/>
                      </a:endParaRPr>
                    </a:p>
                    <a:p>
                      <a:pPr algn="r" rtl="1"/>
                      <a:endParaRPr lang="en-US" sz="1200" dirty="0">
                        <a:cs typeface="B Nazanin" panose="00000400000000000000" pitchFamily="2" charset="-78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sz="1200" dirty="0" smtClean="0">
                          <a:cs typeface="B Nazanin" panose="00000400000000000000" pitchFamily="2" charset="-78"/>
                        </a:rPr>
                        <a:t>خرید تجهیزات ایمنی</a:t>
                      </a:r>
                      <a:endParaRPr lang="en-US" sz="1200" dirty="0">
                        <a:cs typeface="B Nazanin" panose="00000400000000000000" pitchFamily="2" charset="-78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200" dirty="0" smtClean="0">
                          <a:cs typeface="B Nazanin" panose="00000400000000000000" pitchFamily="2" charset="-78"/>
                        </a:rPr>
                        <a:t>بهبود سیستم های  تهویه</a:t>
                      </a:r>
                      <a:endParaRPr lang="en-US" sz="1200" dirty="0" smtClean="0">
                        <a:cs typeface="B Nazanin" panose="00000400000000000000" pitchFamily="2" charset="-78"/>
                      </a:endParaRPr>
                    </a:p>
                    <a:p>
                      <a:pPr algn="r" rtl="1"/>
                      <a:endParaRPr lang="en-US" sz="1200" dirty="0">
                        <a:cs typeface="B Nazanin" panose="00000400000000000000" pitchFamily="2" charset="-78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9262263"/>
                  </a:ext>
                </a:extLst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>
            <a:off x="389337" y="3409950"/>
            <a:ext cx="8526063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/>
            <a:r>
              <a:rPr lang="fa-IR" sz="1400" b="1" dirty="0">
                <a:solidFill>
                  <a:srgbClr val="FF0000"/>
                </a:solidFill>
                <a:cs typeface="B Nazanin" panose="00000400000000000000" pitchFamily="2" charset="-78"/>
              </a:rPr>
              <a:t>نتیجه‌گیری</a:t>
            </a:r>
          </a:p>
          <a:p>
            <a:pPr algn="just" rtl="1"/>
            <a:r>
              <a:rPr lang="fa-IR" sz="1400" b="1" dirty="0">
                <a:solidFill>
                  <a:srgbClr val="FF0000"/>
                </a:solidFill>
                <a:cs typeface="B Nazanin" panose="00000400000000000000" pitchFamily="2" charset="-78"/>
              </a:rPr>
              <a:t>با اجرای این برنامه‌ها و اقدامات، سازمان می‌تواند به بهبود شرایط ایمنی و کاهش حوادث دست یابد. این اقدامات نه تنها به حفظ سلامت و ایمنی کارکنان کمک می‌کند، بلکه به تحقق اهداف سازمانی و استراتژی‌های کلی سازمان نیز کمک خواهد کرد</a:t>
            </a:r>
          </a:p>
        </p:txBody>
      </p:sp>
    </p:spTree>
    <p:extLst>
      <p:ext uri="{BB962C8B-B14F-4D97-AF65-F5344CB8AC3E}">
        <p14:creationId xmlns:p14="http://schemas.microsoft.com/office/powerpoint/2010/main" val="24731324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 smtClean="0"/>
              <a:t>گزارش مدیریتی 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62000" y="1581150"/>
            <a:ext cx="74676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fa-IR" sz="3200" b="1" dirty="0">
                <a:cs typeface="B Nazanin" panose="00000400000000000000" pitchFamily="2" charset="-78"/>
              </a:rPr>
              <a:t>معرفی یک یا چند شاخص از مهمترین شاخص های مدیریت به همراه مقادیر فعلی و تحلیل نتایج آن + پیشنهاد اندازه گیری شاخص / شاخص های جدید</a:t>
            </a:r>
            <a:endParaRPr lang="en-US" sz="3200" b="1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6574432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 smtClean="0"/>
              <a:t>گزارش مدیریتی 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383797" y="742950"/>
            <a:ext cx="264367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fa-IR" sz="1600" b="1" dirty="0">
                <a:cs typeface="B Nazanin" panose="00000400000000000000" pitchFamily="2" charset="-78"/>
              </a:rPr>
              <a:t>شاخص‌های کلیدی </a:t>
            </a:r>
            <a:r>
              <a:rPr lang="fa-IR" sz="1600" b="1" dirty="0" smtClean="0">
                <a:cs typeface="B Nazanin" panose="00000400000000000000" pitchFamily="2" charset="-78"/>
              </a:rPr>
              <a:t>عملکرد ( </a:t>
            </a:r>
            <a:r>
              <a:rPr lang="en-US" sz="1600" b="1" dirty="0" smtClean="0">
                <a:cs typeface="B Nazanin" panose="00000400000000000000" pitchFamily="2" charset="-78"/>
              </a:rPr>
              <a:t>KPI </a:t>
            </a:r>
            <a:r>
              <a:rPr lang="fa-IR" sz="1600" b="1" dirty="0" smtClean="0">
                <a:cs typeface="B Nazanin" panose="00000400000000000000" pitchFamily="2" charset="-78"/>
              </a:rPr>
              <a:t> )</a:t>
            </a:r>
            <a:endParaRPr lang="en-US" sz="1600" b="1" dirty="0">
              <a:cs typeface="B Nazanin" panose="00000400000000000000" pitchFamily="2" charset="-78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9548153"/>
              </p:ext>
            </p:extLst>
          </p:nvPr>
        </p:nvGraphicFramePr>
        <p:xfrm>
          <a:off x="228600" y="1276350"/>
          <a:ext cx="8686800" cy="2499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5000">
                  <a:extLst>
                    <a:ext uri="{9D8B030D-6E8A-4147-A177-3AD203B41FA5}">
                      <a16:colId xmlns:a16="http://schemas.microsoft.com/office/drawing/2014/main" val="1030177065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939932906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3119624629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858535267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3606426028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15283535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r" rtl="1"/>
                      <a:r>
                        <a:rPr lang="fa-IR" sz="1400" dirty="0" smtClean="0">
                          <a:cs typeface="B Nazanin" panose="00000400000000000000" pitchFamily="2" charset="-78"/>
                        </a:rPr>
                        <a:t>درصد کارکنان آموزش‌دیده </a:t>
                      </a:r>
                      <a:r>
                        <a:rPr lang="en-US" sz="1400" dirty="0" smtClean="0">
                          <a:cs typeface="B Nazanin" panose="00000400000000000000" pitchFamily="2" charset="-78"/>
                        </a:rPr>
                        <a:t>Training Completion Rate</a:t>
                      </a:r>
                      <a:endParaRPr lang="en-US" sz="1400" dirty="0">
                        <a:cs typeface="B Nazanin" panose="00000400000000000000" pitchFamily="2" charset="-78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rtl="1"/>
                      <a:r>
                        <a:rPr lang="fa-IR" sz="1400" dirty="0" smtClean="0">
                          <a:cs typeface="B Nazanin" panose="00000400000000000000" pitchFamily="2" charset="-78"/>
                        </a:rPr>
                        <a:t>نرخ غیبت به دلیل حوادث </a:t>
                      </a:r>
                      <a:r>
                        <a:rPr lang="en-US" sz="1400" dirty="0" smtClean="0">
                          <a:cs typeface="B Nazanin" panose="00000400000000000000" pitchFamily="2" charset="-78"/>
                        </a:rPr>
                        <a:t>Lost Time Injury Rate - LTCR</a:t>
                      </a:r>
                      <a:endParaRPr lang="en-US" sz="1400" dirty="0">
                        <a:cs typeface="B Nazanin" panose="00000400000000000000" pitchFamily="2" charset="-78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rtl="1"/>
                      <a:r>
                        <a:rPr lang="fa-IR" sz="1400" dirty="0" smtClean="0">
                          <a:cs typeface="B Nazanin" panose="00000400000000000000" pitchFamily="2" charset="-78"/>
                        </a:rPr>
                        <a:t>نرخ حوادث </a:t>
                      </a:r>
                      <a:r>
                        <a:rPr lang="en-US" sz="1400" dirty="0" smtClean="0">
                          <a:cs typeface="B Nazanin" panose="00000400000000000000" pitchFamily="2" charset="-78"/>
                        </a:rPr>
                        <a:t>Incident Rate</a:t>
                      </a:r>
                      <a:endParaRPr lang="en-US" sz="1400" dirty="0">
                        <a:cs typeface="B Nazanin" panose="00000400000000000000" pitchFamily="2" charset="-78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6732372"/>
                  </a:ext>
                </a:extLst>
              </a:tr>
              <a:tr h="304800">
                <a:tc rowSpan="2" gridSpan="2">
                  <a:txBody>
                    <a:bodyPr/>
                    <a:lstStyle/>
                    <a:p>
                      <a:pPr algn="r" rtl="1"/>
                      <a:r>
                        <a:rPr lang="fa-IR" sz="1400" dirty="0" smtClean="0">
                          <a:cs typeface="B Nazanin" panose="00000400000000000000" pitchFamily="2" charset="-78"/>
                        </a:rPr>
                        <a:t>درصد کارکنانی که دوره‌های آموزشی ایمنی را گذرانده‌اند.</a:t>
                      </a:r>
                    </a:p>
                    <a:p>
                      <a:pPr algn="r" rtl="1"/>
                      <a:r>
                        <a:rPr lang="fa-IR" sz="1400" dirty="0" smtClean="0">
                          <a:cs typeface="B Nazanin" panose="00000400000000000000" pitchFamily="2" charset="-78"/>
                        </a:rPr>
                        <a:t>بر اساس شاخص نفر ساعت آموزش </a:t>
                      </a:r>
                      <a:endParaRPr lang="en-US" sz="1400" dirty="0">
                        <a:cs typeface="B Nazanin" panose="00000400000000000000" pitchFamily="2" charset="-78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B Nazanin" panose="00000400000000000000" pitchFamily="2" charset="-78"/>
                        </a:rPr>
                        <a:t>LTC</a:t>
                      </a:r>
                      <a:b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B Nazanin" panose="00000400000000000000" pitchFamily="2" charset="-78"/>
                        </a:rPr>
                      </a:b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B Nazanin" panose="00000400000000000000" pitchFamily="2" charset="-78"/>
                        </a:rPr>
                        <a:t>(Lost Time Case Rate)</a:t>
                      </a:r>
                      <a:b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B Nazanin" panose="00000400000000000000" pitchFamily="2" charset="-78"/>
                        </a:rPr>
                      </a:b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B Nazanin" panose="00000400000000000000" pitchFamily="2" charset="-78"/>
                        </a:rPr>
                        <a:t> (   </a:t>
                      </a:r>
                      <a:r>
                        <a:rPr lang="fa-I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B Nazanin" panose="00000400000000000000" pitchFamily="2" charset="-78"/>
                        </a:rPr>
                        <a:t>تعداد حوادث منجر به از دست رفتن روز كاري يا ناتوان کننده</a:t>
                      </a: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B Nazanin" panose="00000400000000000000" pitchFamily="2" charset="-78"/>
                        </a:rPr>
                        <a:t>x 1000000)/</a:t>
                      </a:r>
                      <a:r>
                        <a:rPr lang="fa-I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B Nazanin" panose="00000400000000000000" pitchFamily="2" charset="-78"/>
                        </a:rPr>
                        <a:t>مجموع ساعات کاری ماهیانه )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B Nazanin" panose="00000400000000000000" pitchFamily="2" charset="-78"/>
                        </a:rPr>
                        <a:t>IR</a:t>
                      </a:r>
                      <a:b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B Nazanin" panose="00000400000000000000" pitchFamily="2" charset="-78"/>
                        </a:rPr>
                      </a:b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B Nazanin" panose="00000400000000000000" pitchFamily="2" charset="-78"/>
                        </a:rPr>
                        <a:t>(Incident Rate) </a:t>
                      </a:r>
                      <a:b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B Nazanin" panose="00000400000000000000" pitchFamily="2" charset="-78"/>
                        </a:rPr>
                      </a:b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B Nazanin" panose="00000400000000000000" pitchFamily="2" charset="-78"/>
                        </a:rPr>
                        <a:t> (   </a:t>
                      </a:r>
                      <a:r>
                        <a:rPr lang="fa-I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B Nazanin" panose="00000400000000000000" pitchFamily="2" charset="-78"/>
                        </a:rPr>
                        <a:t>مجموع حوادث و شبه حوادث</a:t>
                      </a: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B Nazanin" panose="00000400000000000000" pitchFamily="2" charset="-78"/>
                        </a:rPr>
                        <a:t>x 1000000)/</a:t>
                      </a:r>
                      <a:r>
                        <a:rPr lang="fa-I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B Nazanin" panose="00000400000000000000" pitchFamily="2" charset="-78"/>
                        </a:rPr>
                        <a:t>مجموع ساعات کاری ماهیانه )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4317149"/>
                  </a:ext>
                </a:extLst>
              </a:tr>
              <a:tr h="304800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B Nazanin" panose="00000400000000000000" pitchFamily="2" charset="-78"/>
                        </a:rPr>
                        <a:t>LWD</a:t>
                      </a:r>
                      <a:b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B Nazanin" panose="00000400000000000000" pitchFamily="2" charset="-78"/>
                        </a:rPr>
                      </a:b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B Nazanin" panose="00000400000000000000" pitchFamily="2" charset="-78"/>
                        </a:rPr>
                        <a:t>(Last Work Day Rate)</a:t>
                      </a:r>
                      <a:b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B Nazanin" panose="00000400000000000000" pitchFamily="2" charset="-78"/>
                        </a:rPr>
                      </a:b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B Nazanin" panose="00000400000000000000" pitchFamily="2" charset="-78"/>
                        </a:rPr>
                        <a:t> ( </a:t>
                      </a:r>
                      <a:r>
                        <a:rPr lang="fa-I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B Nazanin" panose="00000400000000000000" pitchFamily="2" charset="-78"/>
                        </a:rPr>
                        <a:t>تعداد روزهای از دست رفته </a:t>
                      </a: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B Nazanin" panose="00000400000000000000" pitchFamily="2" charset="-78"/>
                        </a:rPr>
                        <a:t>x 1000000)/</a:t>
                      </a:r>
                      <a:r>
                        <a:rPr lang="fa-I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B Nazanin" panose="00000400000000000000" pitchFamily="2" charset="-78"/>
                        </a:rPr>
                        <a:t>مجموع ساعات کاری ماهیانه )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792372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just" rtl="1"/>
                      <a:r>
                        <a:rPr lang="fa-IR" sz="1100" dirty="0" smtClean="0">
                          <a:cs typeface="B Nazanin" panose="00000400000000000000" pitchFamily="2" charset="-78"/>
                        </a:rPr>
                        <a:t>درصد 15% نشان‌دهنده نیاز به افزایش آموزش‌های ایمنی است. هرچه درصد آموزش‌دیده‌ها بیشتر باشد، احتمال وقوع حوادث کاهش می‌یابد.</a:t>
                      </a:r>
                      <a:endParaRPr lang="en-US" sz="1100" dirty="0">
                        <a:cs typeface="B Nazanin" panose="00000400000000000000" pitchFamily="2" charset="-78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000" b="1" dirty="0" smtClean="0">
                          <a:cs typeface="B Nazanin" panose="00000400000000000000" pitchFamily="2" charset="-78"/>
                        </a:rPr>
                        <a:t>مقدار فعلی : 0</a:t>
                      </a:r>
                      <a:endParaRPr lang="en-US" sz="1000" b="1" dirty="0">
                        <a:cs typeface="B Nazanin" panose="00000400000000000000" pitchFamily="2" charset="-78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rtl="1" fontAlgn="ctr"/>
                      <a:r>
                        <a:rPr lang="fa-IR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B Nazanin" panose="00000400000000000000" pitchFamily="2" charset="-78"/>
                        </a:rPr>
                        <a:t>تحلیل</a:t>
                      </a:r>
                      <a:r>
                        <a:rPr lang="fa-IR" sz="1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B Nazanin" panose="00000400000000000000" pitchFamily="2" charset="-78"/>
                        </a:rPr>
                        <a:t> نتایج : ای</a:t>
                      </a:r>
                      <a:r>
                        <a:rPr lang="fa-IR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B Nazanin" panose="00000400000000000000" pitchFamily="2" charset="-78"/>
                        </a:rPr>
                        <a:t>ن نرخ نشان‌دهنده تأثیر حوادث بر روی بهره‌وری و سلامت کارکنان است. مقدار 0 روز از دست رفته نشان‌دهنده تثبیت  بهبود شرایط ایمنی و کاهش حوادث است.</a:t>
                      </a:r>
                      <a:endParaRPr lang="fa-I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B Nazanin" panose="00000400000000000000" pitchFamily="2" charset="-78"/>
                        </a:rPr>
                        <a:t>مقدار فعلی :</a:t>
                      </a:r>
                      <a:r>
                        <a:rPr lang="fa-IR" sz="1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B Nazanin" panose="00000400000000000000" pitchFamily="2" charset="-78"/>
                        </a:rPr>
                        <a:t> 0</a:t>
                      </a:r>
                      <a:endParaRPr lang="fa-I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rtl="1" fontAlgn="ctr"/>
                      <a:r>
                        <a:rPr lang="fa-IR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B Nazanin" panose="00000400000000000000" pitchFamily="2" charset="-78"/>
                        </a:rPr>
                        <a:t>تحلیل نتایج : نرخ حوادث 0 نشان‌دهنده عدم وجود مشکلاتی در شرایط ایمنی تا این لحظه  است. این مقدار پایین تر از میانگین اعلامی در شاخص و اهداف سالیانه است و در وضعیت مطلوب قراردارد .</a:t>
                      </a:r>
                      <a:endParaRPr lang="fa-I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B Nazanin" panose="00000400000000000000" pitchFamily="2" charset="-78"/>
                        </a:rPr>
                        <a:t>مقدار فعلی : 0 </a:t>
                      </a:r>
                      <a:endParaRPr lang="fa-I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51313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420330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 smtClean="0"/>
              <a:t>گزارش مدیریتی 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010400" y="742950"/>
            <a:ext cx="203453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1600" b="1" dirty="0">
                <a:cs typeface="B Nazanin" panose="00000400000000000000" pitchFamily="2" charset="-78"/>
              </a:rPr>
              <a:t>پیشنهاد شاخص‌های جدید</a:t>
            </a:r>
            <a:endParaRPr lang="en-US" sz="1600" b="1" dirty="0">
              <a:cs typeface="B Nazanin" panose="00000400000000000000" pitchFamily="2" charset="-78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7089020"/>
              </p:ext>
            </p:extLst>
          </p:nvPr>
        </p:nvGraphicFramePr>
        <p:xfrm>
          <a:off x="304800" y="1352550"/>
          <a:ext cx="8610600" cy="1341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35100">
                  <a:extLst>
                    <a:ext uri="{9D8B030D-6E8A-4147-A177-3AD203B41FA5}">
                      <a16:colId xmlns:a16="http://schemas.microsoft.com/office/drawing/2014/main" val="2202973286"/>
                    </a:ext>
                  </a:extLst>
                </a:gridCol>
                <a:gridCol w="1435100">
                  <a:extLst>
                    <a:ext uri="{9D8B030D-6E8A-4147-A177-3AD203B41FA5}">
                      <a16:colId xmlns:a16="http://schemas.microsoft.com/office/drawing/2014/main" val="183947690"/>
                    </a:ext>
                  </a:extLst>
                </a:gridCol>
                <a:gridCol w="1435100">
                  <a:extLst>
                    <a:ext uri="{9D8B030D-6E8A-4147-A177-3AD203B41FA5}">
                      <a16:colId xmlns:a16="http://schemas.microsoft.com/office/drawing/2014/main" val="1001294987"/>
                    </a:ext>
                  </a:extLst>
                </a:gridCol>
                <a:gridCol w="1435100">
                  <a:extLst>
                    <a:ext uri="{9D8B030D-6E8A-4147-A177-3AD203B41FA5}">
                      <a16:colId xmlns:a16="http://schemas.microsoft.com/office/drawing/2014/main" val="4126065213"/>
                    </a:ext>
                  </a:extLst>
                </a:gridCol>
                <a:gridCol w="1435100">
                  <a:extLst>
                    <a:ext uri="{9D8B030D-6E8A-4147-A177-3AD203B41FA5}">
                      <a16:colId xmlns:a16="http://schemas.microsoft.com/office/drawing/2014/main" val="1506935969"/>
                    </a:ext>
                  </a:extLst>
                </a:gridCol>
                <a:gridCol w="1435100">
                  <a:extLst>
                    <a:ext uri="{9D8B030D-6E8A-4147-A177-3AD203B41FA5}">
                      <a16:colId xmlns:a16="http://schemas.microsoft.com/office/drawing/2014/main" val="2450509791"/>
                    </a:ext>
                  </a:extLst>
                </a:gridCol>
              </a:tblGrid>
              <a:tr h="370840">
                <a:tc gridSpan="3">
                  <a:txBody>
                    <a:bodyPr/>
                    <a:lstStyle/>
                    <a:p>
                      <a:pPr algn="r" rtl="1"/>
                      <a:r>
                        <a:rPr lang="fa-IR" dirty="0" smtClean="0"/>
                        <a:t> </a:t>
                      </a:r>
                      <a:r>
                        <a:rPr lang="fa-IR" sz="1400" dirty="0" smtClean="0">
                          <a:cs typeface="B Nazanin" panose="00000400000000000000" pitchFamily="2" charset="-78"/>
                        </a:rPr>
                        <a:t>نرخ گزارش‌دهی خطرات </a:t>
                      </a:r>
                      <a:r>
                        <a:rPr lang="en-US" sz="1400" dirty="0" smtClean="0">
                          <a:cs typeface="B Nazanin" panose="00000400000000000000" pitchFamily="2" charset="-78"/>
                        </a:rPr>
                        <a:t>Hazard Reporting Rate</a:t>
                      </a:r>
                      <a:endParaRPr lang="en-US" sz="1400" dirty="0">
                        <a:cs typeface="B Nazanin" panose="00000400000000000000" pitchFamily="2" charset="-78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 rtl="1"/>
                      <a:r>
                        <a:rPr lang="fa-IR" sz="1400" dirty="0" smtClean="0">
                          <a:cs typeface="B Nazanin" panose="00000400000000000000" pitchFamily="2" charset="-78"/>
                        </a:rPr>
                        <a:t>شاخص رضایت کارکنان از ایمنی</a:t>
                      </a:r>
                      <a:r>
                        <a:rPr lang="en-US" sz="1400" dirty="0" smtClean="0">
                          <a:cs typeface="B Nazanin" panose="00000400000000000000" pitchFamily="2" charset="-78"/>
                        </a:rPr>
                        <a:t>Employee Safety Satisfaction Index</a:t>
                      </a:r>
                      <a:endParaRPr lang="en-US" sz="1400" dirty="0">
                        <a:cs typeface="B Nazanin" panose="00000400000000000000" pitchFamily="2" charset="-78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090101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 rtl="1"/>
                      <a:r>
                        <a:rPr lang="fa-IR" sz="1200" dirty="0" smtClean="0">
                          <a:cs typeface="B Nazanin" panose="00000400000000000000" pitchFamily="2" charset="-78"/>
                        </a:rPr>
                        <a:t>روش اندازه‌گیری: ثبت و تحلیل تعداد گزارش‌های خطرات</a:t>
                      </a:r>
                      <a:endParaRPr lang="en-US" sz="1200" dirty="0">
                        <a:cs typeface="B Nazanin" panose="00000400000000000000" pitchFamily="2" charset="-78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sz="1200" dirty="0" smtClean="0">
                          <a:cs typeface="B Nazanin" panose="00000400000000000000" pitchFamily="2" charset="-78"/>
                        </a:rPr>
                        <a:t>هدف: تشویق کارکنان به گزارش‌دهی خطرات و شناسایی مشکلات قبل از وقوع حوادث</a:t>
                      </a:r>
                      <a:endParaRPr lang="en-US" sz="1200" dirty="0">
                        <a:cs typeface="B Nazanin" panose="00000400000000000000" pitchFamily="2" charset="-78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sz="1200" dirty="0" smtClean="0">
                          <a:cs typeface="B Nazanin" panose="00000400000000000000" pitchFamily="2" charset="-78"/>
                        </a:rPr>
                        <a:t>تعریف: تعداد گزارش‌های خطرات ثبت‌شده در هر ۱۰۰ نفر همکار در یک سال</a:t>
                      </a:r>
                      <a:endParaRPr lang="en-US" sz="1200" dirty="0">
                        <a:cs typeface="B Nazanin" panose="00000400000000000000" pitchFamily="2" charset="-78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sz="1200" dirty="0" smtClean="0">
                          <a:cs typeface="B Nazanin" panose="00000400000000000000" pitchFamily="2" charset="-78"/>
                        </a:rPr>
                        <a:t>روش اندازه‌گیری: استفاده از نظرسنجی‌های دوره‌ای و تحلیل نتایج</a:t>
                      </a:r>
                      <a:endParaRPr lang="en-US" sz="1200" dirty="0">
                        <a:cs typeface="B Nazanin" panose="00000400000000000000" pitchFamily="2" charset="-78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sz="1200" dirty="0" smtClean="0">
                          <a:cs typeface="B Nazanin" panose="00000400000000000000" pitchFamily="2" charset="-78"/>
                        </a:rPr>
                        <a:t>هدف: شناسایی نقاط قوت و ضعف در برنامه‌های ایمنی و بهبود فرهنگ ایمنی</a:t>
                      </a:r>
                      <a:endParaRPr lang="en-US" sz="1200" dirty="0">
                        <a:cs typeface="B Nazanin" panose="00000400000000000000" pitchFamily="2" charset="-78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sz="1200" dirty="0" smtClean="0">
                          <a:cs typeface="B Nazanin" panose="00000400000000000000" pitchFamily="2" charset="-78"/>
                        </a:rPr>
                        <a:t>تعریف: ارزیابی رضایت کارکنان از شرایط ایمنی در محیط کار از طریق نظرسنجی</a:t>
                      </a:r>
                      <a:endParaRPr lang="en-US" sz="1200" dirty="0">
                        <a:cs typeface="B Nazanin" panose="00000400000000000000" pitchFamily="2" charset="-78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940109"/>
                  </a:ext>
                </a:extLst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>
            <a:off x="304800" y="3278973"/>
            <a:ext cx="86106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/>
            <a:r>
              <a:rPr lang="fa-IR" sz="1400" b="1" dirty="0">
                <a:solidFill>
                  <a:srgbClr val="FF0000"/>
                </a:solidFill>
                <a:cs typeface="B Nazanin" panose="00000400000000000000" pitchFamily="2" charset="-78"/>
              </a:rPr>
              <a:t>نتیجه‌گیری</a:t>
            </a:r>
          </a:p>
          <a:p>
            <a:pPr algn="just" rtl="1"/>
            <a:r>
              <a:rPr lang="fa-IR" sz="1400" b="1" dirty="0">
                <a:solidFill>
                  <a:srgbClr val="FF0000"/>
                </a:solidFill>
                <a:cs typeface="B Nazanin" panose="00000400000000000000" pitchFamily="2" charset="-78"/>
              </a:rPr>
              <a:t>استفاده از این شاخص‌ها و پیشنهادات جدید می‌تواند به بهبود شرایط ایمنی و کاهش حوادث در سازمان کمک کند. با نظارت مستمر بر این شاخص‌ها و اجرای برنامه‌های بهبود، سازمان می‌تواند به اهداف ایمنی خود دست یابد.</a:t>
            </a:r>
          </a:p>
        </p:txBody>
      </p:sp>
    </p:spTree>
    <p:extLst>
      <p:ext uri="{BB962C8B-B14F-4D97-AF65-F5344CB8AC3E}">
        <p14:creationId xmlns:p14="http://schemas.microsoft.com/office/powerpoint/2010/main" val="152247144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 smtClean="0"/>
              <a:t>گزارش مدیریتی 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447800" y="1855357"/>
            <a:ext cx="57912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a-IR" sz="3200" b="1" dirty="0">
                <a:cs typeface="B Nazanin" panose="00000400000000000000" pitchFamily="2" charset="-78"/>
              </a:rPr>
              <a:t>تحلیل سبک های رهبری و سبک رهبری پیشنهادی خود برای مدیریت</a:t>
            </a:r>
            <a:endParaRPr lang="en-US" sz="3200" b="1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09938909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 smtClean="0"/>
              <a:t>گزارش مدیریتی 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543800" y="742950"/>
            <a:ext cx="123463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1400" b="1" dirty="0">
                <a:cs typeface="B Nazanin" panose="00000400000000000000" pitchFamily="2" charset="-78"/>
              </a:rPr>
              <a:t>سبک‌های رهبری</a:t>
            </a:r>
            <a:endParaRPr lang="en-US" sz="1400" b="1" dirty="0">
              <a:cs typeface="B Nazanin" panose="00000400000000000000" pitchFamily="2" charset="-78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4392857"/>
              </p:ext>
            </p:extLst>
          </p:nvPr>
        </p:nvGraphicFramePr>
        <p:xfrm>
          <a:off x="304801" y="1302153"/>
          <a:ext cx="8473632" cy="2621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12272">
                  <a:extLst>
                    <a:ext uri="{9D8B030D-6E8A-4147-A177-3AD203B41FA5}">
                      <a16:colId xmlns:a16="http://schemas.microsoft.com/office/drawing/2014/main" val="1951335248"/>
                    </a:ext>
                  </a:extLst>
                </a:gridCol>
                <a:gridCol w="1412272">
                  <a:extLst>
                    <a:ext uri="{9D8B030D-6E8A-4147-A177-3AD203B41FA5}">
                      <a16:colId xmlns:a16="http://schemas.microsoft.com/office/drawing/2014/main" val="3893045645"/>
                    </a:ext>
                  </a:extLst>
                </a:gridCol>
                <a:gridCol w="1412272">
                  <a:extLst>
                    <a:ext uri="{9D8B030D-6E8A-4147-A177-3AD203B41FA5}">
                      <a16:colId xmlns:a16="http://schemas.microsoft.com/office/drawing/2014/main" val="2826544149"/>
                    </a:ext>
                  </a:extLst>
                </a:gridCol>
                <a:gridCol w="1412272">
                  <a:extLst>
                    <a:ext uri="{9D8B030D-6E8A-4147-A177-3AD203B41FA5}">
                      <a16:colId xmlns:a16="http://schemas.microsoft.com/office/drawing/2014/main" val="674432302"/>
                    </a:ext>
                  </a:extLst>
                </a:gridCol>
                <a:gridCol w="1412272">
                  <a:extLst>
                    <a:ext uri="{9D8B030D-6E8A-4147-A177-3AD203B41FA5}">
                      <a16:colId xmlns:a16="http://schemas.microsoft.com/office/drawing/2014/main" val="3131736987"/>
                    </a:ext>
                  </a:extLst>
                </a:gridCol>
                <a:gridCol w="1412272">
                  <a:extLst>
                    <a:ext uri="{9D8B030D-6E8A-4147-A177-3AD203B41FA5}">
                      <a16:colId xmlns:a16="http://schemas.microsoft.com/office/drawing/2014/main" val="153920735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r" rtl="1"/>
                      <a:r>
                        <a:rPr lang="fa-IR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رهبری تحول‌گرا </a:t>
                      </a:r>
                      <a:r>
                        <a:rPr lang="en-US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Transformational Leadership</a:t>
                      </a:r>
                      <a:endParaRPr lang="en-US" sz="1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rtl="1"/>
                      <a:r>
                        <a:rPr lang="fa-IR" sz="1400" dirty="0" smtClean="0">
                          <a:cs typeface="B Nazanin" panose="00000400000000000000" pitchFamily="2" charset="-78"/>
                        </a:rPr>
                        <a:t>رهبری دموکراتیک </a:t>
                      </a:r>
                      <a:r>
                        <a:rPr lang="en-US" sz="1400" dirty="0" smtClean="0">
                          <a:cs typeface="B Nazanin" panose="00000400000000000000" pitchFamily="2" charset="-78"/>
                        </a:rPr>
                        <a:t>Democratic Leadership</a:t>
                      </a:r>
                      <a:endParaRPr lang="en-US" sz="1400" dirty="0">
                        <a:cs typeface="B Nazanin" panose="00000400000000000000" pitchFamily="2" charset="-78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rtl="1"/>
                      <a:r>
                        <a:rPr lang="fa-IR" sz="1400" dirty="0" smtClean="0">
                          <a:cs typeface="B Nazanin" panose="00000400000000000000" pitchFamily="2" charset="-78"/>
                        </a:rPr>
                        <a:t>رهبری اتوریتاری </a:t>
                      </a:r>
                      <a:r>
                        <a:rPr lang="en-US" sz="1400" dirty="0" smtClean="0">
                          <a:cs typeface="B Nazanin" panose="00000400000000000000" pitchFamily="2" charset="-78"/>
                        </a:rPr>
                        <a:t>Authoritarian Leadership</a:t>
                      </a:r>
                      <a:endParaRPr lang="en-US" sz="1400" dirty="0">
                        <a:cs typeface="B Nazanin" panose="00000400000000000000" pitchFamily="2" charset="-78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2301448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r" rtl="1"/>
                      <a:r>
                        <a:rPr lang="fa-IR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رهبران تحول‌گرا به ایجاد تغییرات مثبت در سازمان و الهام‌بخشی به کارکنان برای دستیابی به اهداف بزرگ‌تر می‌پردازند.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 rtl="1"/>
                      <a:r>
                        <a:rPr lang="fa-IR" sz="1400" dirty="0" smtClean="0">
                          <a:cs typeface="B Nazanin" panose="00000400000000000000" pitchFamily="2" charset="-78"/>
                        </a:rPr>
                        <a:t>در این سبک، رهبر نظرات و پیشنهادات کارکنان را در فرآیند تصمیم‌گیری مدنظر قرار می‌دهد.</a:t>
                      </a:r>
                      <a:endParaRPr lang="en-US" sz="1400" dirty="0">
                        <a:cs typeface="B Nazanin" panose="00000400000000000000" pitchFamily="2" charset="-78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 rtl="1"/>
                      <a:r>
                        <a:rPr lang="fa-IR" sz="1400" dirty="0" smtClean="0">
                          <a:cs typeface="B Nazanin" panose="00000400000000000000" pitchFamily="2" charset="-78"/>
                        </a:rPr>
                        <a:t>در این سبک، رهبر تصمیمات را به‌تنهایی اتخاذ می‌کند و کارکنان معمولاً در فرآیند تصمیم‌گیری مشارکت ندارند.</a:t>
                      </a:r>
                      <a:endParaRPr lang="en-US" sz="1400" dirty="0">
                        <a:cs typeface="B Nazanin" panose="00000400000000000000" pitchFamily="2" charset="-78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41471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 rtl="1"/>
                      <a:r>
                        <a:rPr lang="fa-IR" sz="12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معایب</a:t>
                      </a:r>
                      <a:r>
                        <a:rPr lang="fa-IR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 : نیاز به زمان و تلاش برای ایجاد تغییرات</a:t>
                      </a:r>
                      <a:r>
                        <a:rPr lang="fa-IR" sz="12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 -</a:t>
                      </a:r>
                      <a:endParaRPr lang="fa-IR" sz="12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  <a:p>
                      <a:pPr algn="r" rtl="1"/>
                      <a:r>
                        <a:rPr lang="fa-IR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ممکن است در برخی موارد به عدم تمرکز بر جزئیات منجر شود</a:t>
                      </a:r>
                    </a:p>
                    <a:p>
                      <a:pPr algn="r" rtl="1"/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sz="12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مزایا </a:t>
                      </a:r>
                      <a:r>
                        <a:rPr lang="fa-IR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: افزایش انگیزه و رضایت کارکنان</a:t>
                      </a:r>
                      <a:r>
                        <a:rPr lang="fa-IR" sz="12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 - </a:t>
                      </a:r>
                      <a:endParaRPr lang="fa-IR" sz="12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  <a:p>
                      <a:pPr algn="r" rtl="1"/>
                      <a:r>
                        <a:rPr lang="fa-IR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ایجاد فرهنگ سازمانی مثبت و نوآور</a:t>
                      </a:r>
                    </a:p>
                    <a:p>
                      <a:pPr algn="r" rtl="1"/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sz="12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معایب </a:t>
                      </a:r>
                      <a:r>
                        <a:rPr lang="fa-IR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: ممکن است تصمیم‌گیری‌ها زمان‌بر باشند</a:t>
                      </a:r>
                      <a:r>
                        <a:rPr lang="fa-IR" sz="12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 - </a:t>
                      </a:r>
                      <a:endParaRPr lang="fa-IR" sz="12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  <a:p>
                      <a:pPr algn="r" rtl="1"/>
                      <a:r>
                        <a:rPr lang="fa-IR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در شرایط بحرانی ممکن است کارایی کاهش یابد</a:t>
                      </a:r>
                    </a:p>
                    <a:p>
                      <a:pPr algn="r" rtl="1"/>
                      <a:endParaRPr lang="en-US" sz="1200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sz="12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مزایا </a:t>
                      </a:r>
                      <a:r>
                        <a:rPr lang="fa-IR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: افزایش انگیزه و تعهد کارکنان</a:t>
                      </a:r>
                      <a:r>
                        <a:rPr lang="fa-IR" sz="12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 - </a:t>
                      </a:r>
                      <a:endParaRPr lang="fa-IR" sz="12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  <a:p>
                      <a:pPr algn="r" rtl="1"/>
                      <a:r>
                        <a:rPr lang="fa-IR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بهبود خلاقیت و نوآوری.</a:t>
                      </a:r>
                    </a:p>
                    <a:p>
                      <a:pPr algn="r" rtl="1"/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sz="1200" dirty="0" smtClean="0">
                          <a:solidFill>
                            <a:srgbClr val="FF0000"/>
                          </a:solidFill>
                          <a:cs typeface="B Nazanin" panose="00000400000000000000" pitchFamily="2" charset="-78"/>
                        </a:rPr>
                        <a:t>معایب</a:t>
                      </a:r>
                      <a:r>
                        <a:rPr lang="fa-IR" sz="1200" dirty="0" smtClean="0">
                          <a:cs typeface="B Nazanin" panose="00000400000000000000" pitchFamily="2" charset="-78"/>
                        </a:rPr>
                        <a:t> :</a:t>
                      </a:r>
                      <a:r>
                        <a:rPr lang="fa-IR" sz="1200" baseline="0" dirty="0" smtClean="0">
                          <a:cs typeface="B Nazanin" panose="00000400000000000000" pitchFamily="2" charset="-78"/>
                        </a:rPr>
                        <a:t> ممکن است تصمیم‌گیری‌ها زمان‌بر باشند - </a:t>
                      </a:r>
                    </a:p>
                    <a:p>
                      <a:pPr algn="r" rtl="1"/>
                      <a:r>
                        <a:rPr lang="fa-IR" sz="1200" baseline="0" dirty="0" smtClean="0">
                          <a:cs typeface="B Nazanin" panose="00000400000000000000" pitchFamily="2" charset="-78"/>
                        </a:rPr>
                        <a:t>در شرایط بحرانی ممکن است کارایی کاهش یابد</a:t>
                      </a:r>
                    </a:p>
                    <a:p>
                      <a:pPr algn="r" rtl="1"/>
                      <a:endParaRPr lang="en-US" sz="1200" dirty="0">
                        <a:cs typeface="B Nazanin" panose="00000400000000000000" pitchFamily="2" charset="-78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sz="1200" dirty="0" smtClean="0">
                          <a:solidFill>
                            <a:srgbClr val="FF0000"/>
                          </a:solidFill>
                          <a:cs typeface="B Nazanin" panose="00000400000000000000" pitchFamily="2" charset="-78"/>
                        </a:rPr>
                        <a:t>مزایا</a:t>
                      </a:r>
                      <a:r>
                        <a:rPr lang="fa-IR" sz="1200" dirty="0" smtClean="0">
                          <a:cs typeface="B Nazanin" panose="00000400000000000000" pitchFamily="2" charset="-78"/>
                        </a:rPr>
                        <a:t> :</a:t>
                      </a:r>
                      <a:r>
                        <a:rPr lang="fa-IR" sz="1200" baseline="0" dirty="0" smtClean="0">
                          <a:cs typeface="B Nazanin" panose="00000400000000000000" pitchFamily="2" charset="-78"/>
                        </a:rPr>
                        <a:t> </a:t>
                      </a:r>
                      <a:r>
                        <a:rPr lang="fa-IR" sz="1200" dirty="0" smtClean="0">
                          <a:cs typeface="B Nazanin" panose="00000400000000000000" pitchFamily="2" charset="-78"/>
                        </a:rPr>
                        <a:t>تصمیم‌گیری سریع و کارآمد در شرایط بحرانی -</a:t>
                      </a:r>
                    </a:p>
                    <a:p>
                      <a:pPr algn="r" rtl="1"/>
                      <a:r>
                        <a:rPr lang="fa-IR" sz="1200" dirty="0" smtClean="0">
                          <a:cs typeface="B Nazanin" panose="00000400000000000000" pitchFamily="2" charset="-78"/>
                        </a:rPr>
                        <a:t>مناسب برای محیط‌های با نیاز به کنترل بالا</a:t>
                      </a:r>
                    </a:p>
                    <a:p>
                      <a:pPr algn="r" rtl="1"/>
                      <a:endParaRPr lang="en-US" sz="1200" dirty="0">
                        <a:cs typeface="B Nazanin" panose="00000400000000000000" pitchFamily="2" charset="-78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49081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47925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81000" y="89537"/>
            <a:ext cx="8077200" cy="224333"/>
          </a:xfrm>
        </p:spPr>
        <p:txBody>
          <a:bodyPr/>
          <a:lstStyle/>
          <a:p>
            <a:pPr algn="r" rtl="1"/>
            <a:r>
              <a:rPr lang="fa-IR" sz="2800" smtClean="0"/>
              <a:t>    رزومه 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4343400" y="361950"/>
            <a:ext cx="3733800" cy="304800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Autofit/>
          </a:bodyPr>
          <a:lstStyle/>
          <a:p>
            <a:pPr algn="r" rtl="1"/>
            <a:endParaRPr lang="en-US" sz="1400" b="1" dirty="0" smtClean="0">
              <a:cs typeface="B Nazanin" panose="00000400000000000000" pitchFamily="2" charset="-78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14400" y="755850"/>
            <a:ext cx="7924800" cy="762000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Autofit/>
          </a:bodyPr>
          <a:lstStyle/>
          <a:p>
            <a:pPr algn="r" rtl="1">
              <a:lnSpc>
                <a:spcPct val="150000"/>
              </a:lnSpc>
            </a:pPr>
            <a:endParaRPr lang="en-US" dirty="0" smtClean="0">
              <a:cs typeface="B Nazanin" panose="00000400000000000000" pitchFamily="2" charset="-7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14400" y="748619"/>
            <a:ext cx="7924800" cy="1752600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Autofit/>
          </a:bodyPr>
          <a:lstStyle/>
          <a:p>
            <a:endParaRPr lang="en-US" dirty="0" smtClean="0"/>
          </a:p>
        </p:txBody>
      </p:sp>
      <p:sp>
        <p:nvSpPr>
          <p:cNvPr id="12" name="TextBox 11"/>
          <p:cNvSpPr txBox="1"/>
          <p:nvPr/>
        </p:nvSpPr>
        <p:spPr>
          <a:xfrm>
            <a:off x="1084599" y="720499"/>
            <a:ext cx="7772400" cy="381000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Autofit/>
          </a:bodyPr>
          <a:lstStyle/>
          <a:p>
            <a:pPr algn="r" rtl="1"/>
            <a:r>
              <a:rPr lang="fa-IR" sz="1600" b="1" dirty="0" smtClean="0">
                <a:cs typeface="B Nazanin" panose="00000400000000000000" pitchFamily="2" charset="-78"/>
              </a:rPr>
              <a:t>سوابق تحصیلی </a:t>
            </a:r>
          </a:p>
          <a:p>
            <a:pPr algn="r" rtl="1"/>
            <a:endParaRPr lang="en-US" dirty="0" smtClean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6586755"/>
              </p:ext>
            </p:extLst>
          </p:nvPr>
        </p:nvGraphicFramePr>
        <p:xfrm>
          <a:off x="648534" y="1155248"/>
          <a:ext cx="8153400" cy="1925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8350">
                  <a:extLst>
                    <a:ext uri="{9D8B030D-6E8A-4147-A177-3AD203B41FA5}">
                      <a16:colId xmlns:a16="http://schemas.microsoft.com/office/drawing/2014/main" val="2821221822"/>
                    </a:ext>
                  </a:extLst>
                </a:gridCol>
                <a:gridCol w="2038350">
                  <a:extLst>
                    <a:ext uri="{9D8B030D-6E8A-4147-A177-3AD203B41FA5}">
                      <a16:colId xmlns:a16="http://schemas.microsoft.com/office/drawing/2014/main" val="3997325364"/>
                    </a:ext>
                  </a:extLst>
                </a:gridCol>
                <a:gridCol w="2038350">
                  <a:extLst>
                    <a:ext uri="{9D8B030D-6E8A-4147-A177-3AD203B41FA5}">
                      <a16:colId xmlns:a16="http://schemas.microsoft.com/office/drawing/2014/main" val="1460658073"/>
                    </a:ext>
                  </a:extLst>
                </a:gridCol>
                <a:gridCol w="2038350">
                  <a:extLst>
                    <a:ext uri="{9D8B030D-6E8A-4147-A177-3AD203B41FA5}">
                      <a16:colId xmlns:a16="http://schemas.microsoft.com/office/drawing/2014/main" val="302563376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 rtl="1"/>
                      <a:r>
                        <a:rPr lang="fa-IR" sz="1400" dirty="0" smtClean="0">
                          <a:cs typeface="B Nazanin" panose="00000400000000000000" pitchFamily="2" charset="-78"/>
                        </a:rPr>
                        <a:t>دانشگاه </a:t>
                      </a:r>
                      <a:endParaRPr lang="en-US" sz="1400" dirty="0">
                        <a:cs typeface="B Nazanin" panose="00000400000000000000" pitchFamily="2" charset="-78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sz="1400" dirty="0" smtClean="0">
                          <a:cs typeface="B Nazanin" panose="00000400000000000000" pitchFamily="2" charset="-78"/>
                        </a:rPr>
                        <a:t>سال</a:t>
                      </a:r>
                      <a:r>
                        <a:rPr lang="fa-IR" sz="1400" baseline="0" dirty="0" smtClean="0">
                          <a:cs typeface="B Nazanin" panose="00000400000000000000" pitchFamily="2" charset="-78"/>
                        </a:rPr>
                        <a:t> اخذ مدرک </a:t>
                      </a:r>
                      <a:endParaRPr lang="en-US" sz="1400" dirty="0">
                        <a:cs typeface="B Nazanin" panose="00000400000000000000" pitchFamily="2" charset="-78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sz="1400" dirty="0" smtClean="0">
                          <a:cs typeface="B Nazanin" panose="00000400000000000000" pitchFamily="2" charset="-78"/>
                        </a:rPr>
                        <a:t>رشته تحصیلی </a:t>
                      </a:r>
                      <a:endParaRPr lang="en-US" sz="1400" dirty="0">
                        <a:cs typeface="B Nazanin" panose="00000400000000000000" pitchFamily="2" charset="-78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sz="1400" dirty="0" smtClean="0">
                          <a:cs typeface="B Nazanin" panose="00000400000000000000" pitchFamily="2" charset="-78"/>
                        </a:rPr>
                        <a:t>مقطع</a:t>
                      </a:r>
                      <a:r>
                        <a:rPr lang="fa-IR" sz="1400" baseline="0" dirty="0" smtClean="0">
                          <a:cs typeface="B Nazanin" panose="00000400000000000000" pitchFamily="2" charset="-78"/>
                        </a:rPr>
                        <a:t> </a:t>
                      </a:r>
                      <a:endParaRPr lang="en-US" sz="1400" dirty="0">
                        <a:cs typeface="B Nazanin" panose="00000400000000000000" pitchFamily="2" charset="-78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81952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 rtl="1"/>
                      <a:r>
                        <a:rPr lang="fa-IR" sz="1400" dirty="0" smtClean="0">
                          <a:cs typeface="B Nazanin" panose="00000400000000000000" pitchFamily="2" charset="-78"/>
                        </a:rPr>
                        <a:t>دانشگاه آزاد</a:t>
                      </a:r>
                      <a:endParaRPr lang="en-US" sz="1400" dirty="0">
                        <a:cs typeface="B Nazanin" panose="00000400000000000000" pitchFamily="2" charset="-78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sz="1400" dirty="0" smtClean="0">
                          <a:cs typeface="B Nazanin" panose="00000400000000000000" pitchFamily="2" charset="-78"/>
                        </a:rPr>
                        <a:t>1392</a:t>
                      </a:r>
                      <a:endParaRPr lang="en-US" sz="1400" dirty="0">
                        <a:cs typeface="B Nazanin" panose="00000400000000000000" pitchFamily="2" charset="-78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sz="1400" dirty="0" smtClean="0">
                          <a:cs typeface="B Nazanin" panose="00000400000000000000" pitchFamily="2" charset="-78"/>
                        </a:rPr>
                        <a:t>مهندسی نفت گرایش</a:t>
                      </a:r>
                      <a:r>
                        <a:rPr lang="en-US" sz="1400" dirty="0" smtClean="0">
                          <a:cs typeface="B Nazanin" panose="00000400000000000000" pitchFamily="2" charset="-78"/>
                        </a:rPr>
                        <a:t> </a:t>
                      </a:r>
                      <a:r>
                        <a:rPr lang="fa-IR" sz="1400" dirty="0" smtClean="0">
                          <a:cs typeface="B Nazanin" panose="00000400000000000000" pitchFamily="2" charset="-78"/>
                        </a:rPr>
                        <a:t>بهره برداری از منابع </a:t>
                      </a:r>
                      <a:endParaRPr lang="en-US" sz="1400" dirty="0">
                        <a:cs typeface="B Nazanin" panose="00000400000000000000" pitchFamily="2" charset="-78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sz="1400" dirty="0" smtClean="0">
                          <a:cs typeface="B Nazanin" panose="00000400000000000000" pitchFamily="2" charset="-78"/>
                        </a:rPr>
                        <a:t>کارشناسی </a:t>
                      </a:r>
                      <a:endParaRPr lang="en-US" sz="1400" dirty="0">
                        <a:cs typeface="B Nazanin" panose="00000400000000000000" pitchFamily="2" charset="-78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86667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 rtl="1"/>
                      <a:r>
                        <a:rPr lang="fa-IR" sz="1400" dirty="0" smtClean="0">
                          <a:cs typeface="B Nazanin" panose="00000400000000000000" pitchFamily="2" charset="-78"/>
                        </a:rPr>
                        <a:t>دانشگاه آزاد</a:t>
                      </a:r>
                      <a:endParaRPr lang="en-US" sz="1400" dirty="0">
                        <a:cs typeface="B Nazanin" panose="00000400000000000000" pitchFamily="2" charset="-78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sz="1400" dirty="0" smtClean="0">
                          <a:cs typeface="B Nazanin" panose="00000400000000000000" pitchFamily="2" charset="-78"/>
                        </a:rPr>
                        <a:t>1403</a:t>
                      </a:r>
                      <a:endParaRPr lang="en-US" sz="1400" dirty="0">
                        <a:cs typeface="B Nazanin" panose="00000400000000000000" pitchFamily="2" charset="-78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sz="1400" dirty="0" smtClean="0">
                          <a:cs typeface="B Nazanin" panose="00000400000000000000" pitchFamily="2" charset="-78"/>
                        </a:rPr>
                        <a:t>مهندسی ایمنی ، بهداشت و محیط زیست (</a:t>
                      </a:r>
                      <a:r>
                        <a:rPr lang="fa-IR" sz="1400" baseline="0" dirty="0" smtClean="0">
                          <a:cs typeface="B Nazanin" panose="00000400000000000000" pitchFamily="2" charset="-78"/>
                        </a:rPr>
                        <a:t> </a:t>
                      </a:r>
                      <a:r>
                        <a:rPr lang="en-US" sz="1400" baseline="0" dirty="0" smtClean="0">
                          <a:cs typeface="B Nazanin" panose="00000400000000000000" pitchFamily="2" charset="-78"/>
                        </a:rPr>
                        <a:t>HSE </a:t>
                      </a:r>
                      <a:r>
                        <a:rPr lang="fa-IR" sz="1400" baseline="0" dirty="0" smtClean="0">
                          <a:cs typeface="B Nazanin" panose="00000400000000000000" pitchFamily="2" charset="-78"/>
                        </a:rPr>
                        <a:t> )</a:t>
                      </a:r>
                      <a:endParaRPr lang="en-US" sz="1400" dirty="0">
                        <a:cs typeface="B Nazanin" panose="00000400000000000000" pitchFamily="2" charset="-78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sz="1400" dirty="0" smtClean="0">
                          <a:cs typeface="B Nazanin" panose="00000400000000000000" pitchFamily="2" charset="-78"/>
                        </a:rPr>
                        <a:t>کارشناسی ارشد </a:t>
                      </a:r>
                      <a:endParaRPr lang="en-US" sz="1400" dirty="0">
                        <a:cs typeface="B Nazanin" panose="00000400000000000000" pitchFamily="2" charset="-78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61655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 rtl="1"/>
                      <a:r>
                        <a:rPr lang="fa-IR" sz="1400" dirty="0" smtClean="0">
                          <a:cs typeface="B Nazanin" panose="00000400000000000000" pitchFamily="2" charset="-78"/>
                        </a:rPr>
                        <a:t>دانشگاه تهران</a:t>
                      </a:r>
                      <a:endParaRPr lang="en-US" sz="1400" dirty="0">
                        <a:cs typeface="B Nazanin" panose="00000400000000000000" pitchFamily="2" charset="-78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sz="1400" dirty="0" smtClean="0">
                          <a:cs typeface="B Nazanin" panose="00000400000000000000" pitchFamily="2" charset="-78"/>
                        </a:rPr>
                        <a:t>1403</a:t>
                      </a:r>
                      <a:endParaRPr lang="en-US" sz="1400" dirty="0">
                        <a:cs typeface="B Nazanin" panose="00000400000000000000" pitchFamily="2" charset="-78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en-US" sz="1400" dirty="0" smtClean="0">
                          <a:cs typeface="B Nazanin" panose="00000400000000000000" pitchFamily="2" charset="-78"/>
                        </a:rPr>
                        <a:t>Doctorate of Business Administration</a:t>
                      </a:r>
                      <a:endParaRPr lang="en-US" sz="1400" dirty="0">
                        <a:cs typeface="B Nazanin" panose="00000400000000000000" pitchFamily="2" charset="-78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sz="1400" dirty="0" smtClean="0">
                          <a:cs typeface="B Nazanin" panose="00000400000000000000" pitchFamily="2" charset="-78"/>
                        </a:rPr>
                        <a:t>دانش پذیر</a:t>
                      </a:r>
                      <a:endParaRPr lang="en-US" sz="1400" dirty="0">
                        <a:cs typeface="B Nazanin" panose="00000400000000000000" pitchFamily="2" charset="-78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8581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69681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 smtClean="0"/>
              <a:t>گزارش مدیریتی 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204261" y="742950"/>
            <a:ext cx="165462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1400" b="1" dirty="0">
                <a:cs typeface="B Nazanin" panose="00000400000000000000" pitchFamily="2" charset="-78"/>
              </a:rPr>
              <a:t>سبک رهبری پیشنهادی</a:t>
            </a:r>
            <a:endParaRPr lang="en-US" sz="1400" b="1" dirty="0">
              <a:cs typeface="B Nazanin" panose="00000400000000000000" pitchFamily="2" charset="-78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7210428"/>
              </p:ext>
            </p:extLst>
          </p:nvPr>
        </p:nvGraphicFramePr>
        <p:xfrm>
          <a:off x="381000" y="1195032"/>
          <a:ext cx="8229600" cy="1844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>
                  <a:extLst>
                    <a:ext uri="{9D8B030D-6E8A-4147-A177-3AD203B41FA5}">
                      <a16:colId xmlns:a16="http://schemas.microsoft.com/office/drawing/2014/main" val="1330877097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860010256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635022290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1627817744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354864920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1449746801"/>
                    </a:ext>
                  </a:extLst>
                </a:gridCol>
              </a:tblGrid>
              <a:tr h="370840">
                <a:tc gridSpan="6">
                  <a:txBody>
                    <a:bodyPr/>
                    <a:lstStyle/>
                    <a:p>
                      <a:pPr algn="ctr"/>
                      <a:r>
                        <a:rPr lang="fa-IR" sz="1400" dirty="0" smtClean="0">
                          <a:cs typeface="B Nazanin" panose="00000400000000000000" pitchFamily="2" charset="-78"/>
                        </a:rPr>
                        <a:t>رهبری تحول گرا</a:t>
                      </a:r>
                      <a:endParaRPr lang="en-US" sz="1400" dirty="0">
                        <a:cs typeface="B Nazanin" panose="00000400000000000000" pitchFamily="2" charset="-78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3821673"/>
                  </a:ext>
                </a:extLst>
              </a:tr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fa-IR" sz="1400" b="1" dirty="0" smtClean="0">
                          <a:cs typeface="B Nazanin" panose="00000400000000000000" pitchFamily="2" charset="-78"/>
                        </a:rPr>
                        <a:t>اجزای کلیدی </a:t>
                      </a:r>
                      <a:endParaRPr lang="en-US" sz="1400" b="1" dirty="0">
                        <a:cs typeface="B Nazanin" panose="00000400000000000000" pitchFamily="2" charset="-78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fa-IR" sz="1400" b="1" dirty="0" smtClean="0">
                          <a:cs typeface="B Nazanin" panose="00000400000000000000" pitchFamily="2" charset="-78"/>
                        </a:rPr>
                        <a:t>دلایل انتخاب </a:t>
                      </a:r>
                      <a:endParaRPr lang="en-US" sz="1400" b="1" dirty="0">
                        <a:cs typeface="B Nazanin" panose="00000400000000000000" pitchFamily="2" charset="-78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17921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a-IR" sz="1400" dirty="0" smtClean="0">
                          <a:cs typeface="B Nazanin" panose="00000400000000000000" pitchFamily="2" charset="-78"/>
                        </a:rPr>
                        <a:t>توسعه فردی</a:t>
                      </a:r>
                      <a:endParaRPr lang="en-US" sz="1400" dirty="0">
                        <a:cs typeface="B Nazanin" panose="00000400000000000000" pitchFamily="2" charset="-78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400" dirty="0" smtClean="0">
                          <a:cs typeface="B Nazanin" panose="00000400000000000000" pitchFamily="2" charset="-78"/>
                        </a:rPr>
                        <a:t>تشویق به نوآوری</a:t>
                      </a:r>
                      <a:endParaRPr lang="en-US" sz="1400" dirty="0">
                        <a:cs typeface="B Nazanin" panose="00000400000000000000" pitchFamily="2" charset="-78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400" dirty="0" smtClean="0">
                          <a:cs typeface="B Nazanin" panose="00000400000000000000" pitchFamily="2" charset="-78"/>
                        </a:rPr>
                        <a:t>الهام‌بخشی</a:t>
                      </a:r>
                      <a:endParaRPr lang="en-US" sz="1400" dirty="0">
                        <a:cs typeface="B Nazanin" panose="00000400000000000000" pitchFamily="2" charset="-78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200" dirty="0" smtClean="0">
                          <a:cs typeface="B Nazanin" panose="00000400000000000000" pitchFamily="2" charset="-78"/>
                        </a:rPr>
                        <a:t>ایجاد فرهنگ مثبت</a:t>
                      </a:r>
                      <a:endParaRPr lang="en-US" sz="1200" dirty="0">
                        <a:cs typeface="B Nazanin" panose="00000400000000000000" pitchFamily="2" charset="-78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200" dirty="0" smtClean="0">
                          <a:cs typeface="B Nazanin" panose="00000400000000000000" pitchFamily="2" charset="-78"/>
                        </a:rPr>
                        <a:t>توسعه خلاقیت</a:t>
                      </a:r>
                      <a:endParaRPr lang="en-US" sz="1200" dirty="0">
                        <a:cs typeface="B Nazanin" panose="00000400000000000000" pitchFamily="2" charset="-78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200" dirty="0" smtClean="0">
                          <a:cs typeface="B Nazanin" panose="00000400000000000000" pitchFamily="2" charset="-78"/>
                        </a:rPr>
                        <a:t>ایجاد انگیزه و تعهد</a:t>
                      </a:r>
                      <a:endParaRPr lang="en-US" sz="1200" dirty="0">
                        <a:cs typeface="B Nazanin" panose="00000400000000000000" pitchFamily="2" charset="-78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29252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a-IR" sz="1400" dirty="0" smtClean="0">
                          <a:cs typeface="B Nazanin" panose="00000400000000000000" pitchFamily="2" charset="-78"/>
                        </a:rPr>
                        <a:t>توجه</a:t>
                      </a:r>
                      <a:r>
                        <a:rPr lang="fa-IR" sz="1400" baseline="0" dirty="0" smtClean="0">
                          <a:cs typeface="B Nazanin" panose="00000400000000000000" pitchFamily="2" charset="-78"/>
                        </a:rPr>
                        <a:t> به توسعه فردی – ایجاد فرصت های آموزشی و توسعه ای</a:t>
                      </a:r>
                      <a:endParaRPr lang="en-US" sz="1400" dirty="0">
                        <a:cs typeface="B Nazanin" panose="00000400000000000000" pitchFamily="2" charset="-78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400" dirty="0" smtClean="0">
                          <a:cs typeface="B Nazanin" panose="00000400000000000000" pitchFamily="2" charset="-78"/>
                        </a:rPr>
                        <a:t>طرح ایده های جدید – افزایش ریسک پذیری</a:t>
                      </a:r>
                      <a:endParaRPr lang="en-US" sz="1400" dirty="0">
                        <a:cs typeface="B Nazanin" panose="00000400000000000000" pitchFamily="2" charset="-78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400" dirty="0" smtClean="0">
                          <a:cs typeface="B Nazanin" panose="00000400000000000000" pitchFamily="2" charset="-78"/>
                        </a:rPr>
                        <a:t>بیان دیدگاه و</a:t>
                      </a:r>
                      <a:r>
                        <a:rPr lang="fa-IR" sz="1400" baseline="0" dirty="0" smtClean="0">
                          <a:cs typeface="B Nazanin" panose="00000400000000000000" pitchFamily="2" charset="-78"/>
                        </a:rPr>
                        <a:t> اهداف بلند مدت – هدایت کارکنان به سمت آنها </a:t>
                      </a:r>
                      <a:endParaRPr lang="en-US" sz="1400" dirty="0">
                        <a:cs typeface="B Nazanin" panose="00000400000000000000" pitchFamily="2" charset="-78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200" dirty="0" smtClean="0">
                          <a:cs typeface="B Nazanin" panose="00000400000000000000" pitchFamily="2" charset="-78"/>
                        </a:rPr>
                        <a:t>احساس ارزشمندی و تعلق در کارکنان</a:t>
                      </a:r>
                      <a:endParaRPr lang="en-US" sz="1200" dirty="0">
                        <a:cs typeface="B Nazanin" panose="00000400000000000000" pitchFamily="2" charset="-78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200" dirty="0" smtClean="0">
                          <a:cs typeface="B Nazanin" panose="00000400000000000000" pitchFamily="2" charset="-78"/>
                        </a:rPr>
                        <a:t>تشویق به نوآوری و خلاقیت – بهبود مستمر و رقابت پذیر در سازمان </a:t>
                      </a:r>
                      <a:endParaRPr lang="en-US" sz="1200" dirty="0">
                        <a:cs typeface="B Nazanin" panose="00000400000000000000" pitchFamily="2" charset="-78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200" dirty="0" smtClean="0">
                          <a:cs typeface="B Nazanin" panose="00000400000000000000" pitchFamily="2" charset="-78"/>
                        </a:rPr>
                        <a:t>پایبندی به اهداف سازمانی و تلاش در جهت تحقق آنها </a:t>
                      </a:r>
                      <a:endParaRPr lang="en-US" sz="1200" dirty="0">
                        <a:cs typeface="B Nazanin" panose="00000400000000000000" pitchFamily="2" charset="-78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5876213"/>
                  </a:ext>
                </a:extLst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>
            <a:off x="457200" y="3469767"/>
            <a:ext cx="82296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/>
            <a:r>
              <a:rPr lang="fa-IR" sz="1400" b="1" dirty="0">
                <a:solidFill>
                  <a:srgbClr val="FF0000"/>
                </a:solidFill>
                <a:cs typeface="B Nazanin" panose="00000400000000000000" pitchFamily="2" charset="-78"/>
              </a:rPr>
              <a:t>نتیجه‌گیری</a:t>
            </a:r>
          </a:p>
          <a:p>
            <a:pPr algn="just" rtl="1"/>
            <a:r>
              <a:rPr lang="fa-IR" sz="1400" b="1" dirty="0">
                <a:solidFill>
                  <a:srgbClr val="FF0000"/>
                </a:solidFill>
                <a:cs typeface="B Nazanin" panose="00000400000000000000" pitchFamily="2" charset="-78"/>
              </a:rPr>
              <a:t>انتخاب سبک رهبری مناسب می‌تواند تأثیر زیادی بر عملکرد و رضایت کارکنان داشته باشد. رهبری تحول‌گرا به عنوان یک سبک مؤثر در ایجاد انگیزه، خلاقیت و فرهنگ مثبت در سازمان پیشنهاد می‌شود. با اجرای این سبک، سازمان می‌تواند به اهداف خود دست یابد و به یک محیط کاری سالم و پویاتر تبدیل شود.</a:t>
            </a:r>
          </a:p>
        </p:txBody>
      </p:sp>
    </p:spTree>
    <p:extLst>
      <p:ext uri="{BB962C8B-B14F-4D97-AF65-F5344CB8AC3E}">
        <p14:creationId xmlns:p14="http://schemas.microsoft.com/office/powerpoint/2010/main" val="282259267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 smtClean="0"/>
              <a:t>گزارش مدیریتی 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33400" y="1657350"/>
            <a:ext cx="80772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a-IR" sz="3200" b="1" dirty="0">
                <a:cs typeface="B Nazanin" panose="00000400000000000000" pitchFamily="2" charset="-78"/>
              </a:rPr>
              <a:t>بررسی ارتباط چرخه مدیریت عملکرد و نگهداشت کارکنان شرکت هوایی ایرانیان + مدل ارزیابی عملکرد پیشنهادی</a:t>
            </a:r>
            <a:endParaRPr lang="en-US" sz="3200" b="1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963848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 smtClean="0"/>
              <a:t>گزارش مدیریتی 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380961" y="742950"/>
            <a:ext cx="158088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1400" b="1" dirty="0">
                <a:cs typeface="B Nazanin" panose="00000400000000000000" pitchFamily="2" charset="-78"/>
              </a:rPr>
              <a:t>چرخه مدیریت عملکرد</a:t>
            </a:r>
            <a:endParaRPr lang="en-US" sz="1400" b="1" dirty="0">
              <a:cs typeface="B Nazanin" panose="00000400000000000000" pitchFamily="2" charset="-78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6233133"/>
              </p:ext>
            </p:extLst>
          </p:nvPr>
        </p:nvGraphicFramePr>
        <p:xfrm>
          <a:off x="304800" y="1065611"/>
          <a:ext cx="8610600" cy="1950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76325">
                  <a:extLst>
                    <a:ext uri="{9D8B030D-6E8A-4147-A177-3AD203B41FA5}">
                      <a16:colId xmlns:a16="http://schemas.microsoft.com/office/drawing/2014/main" val="862853467"/>
                    </a:ext>
                  </a:extLst>
                </a:gridCol>
                <a:gridCol w="1076325">
                  <a:extLst>
                    <a:ext uri="{9D8B030D-6E8A-4147-A177-3AD203B41FA5}">
                      <a16:colId xmlns:a16="http://schemas.microsoft.com/office/drawing/2014/main" val="1638524427"/>
                    </a:ext>
                  </a:extLst>
                </a:gridCol>
                <a:gridCol w="1076325">
                  <a:extLst>
                    <a:ext uri="{9D8B030D-6E8A-4147-A177-3AD203B41FA5}">
                      <a16:colId xmlns:a16="http://schemas.microsoft.com/office/drawing/2014/main" val="586435852"/>
                    </a:ext>
                  </a:extLst>
                </a:gridCol>
                <a:gridCol w="1076325">
                  <a:extLst>
                    <a:ext uri="{9D8B030D-6E8A-4147-A177-3AD203B41FA5}">
                      <a16:colId xmlns:a16="http://schemas.microsoft.com/office/drawing/2014/main" val="3559278396"/>
                    </a:ext>
                  </a:extLst>
                </a:gridCol>
                <a:gridCol w="1076325">
                  <a:extLst>
                    <a:ext uri="{9D8B030D-6E8A-4147-A177-3AD203B41FA5}">
                      <a16:colId xmlns:a16="http://schemas.microsoft.com/office/drawing/2014/main" val="3527980726"/>
                    </a:ext>
                  </a:extLst>
                </a:gridCol>
                <a:gridCol w="1076325">
                  <a:extLst>
                    <a:ext uri="{9D8B030D-6E8A-4147-A177-3AD203B41FA5}">
                      <a16:colId xmlns:a16="http://schemas.microsoft.com/office/drawing/2014/main" val="4094234173"/>
                    </a:ext>
                  </a:extLst>
                </a:gridCol>
                <a:gridCol w="1076325">
                  <a:extLst>
                    <a:ext uri="{9D8B030D-6E8A-4147-A177-3AD203B41FA5}">
                      <a16:colId xmlns:a16="http://schemas.microsoft.com/office/drawing/2014/main" val="2601109831"/>
                    </a:ext>
                  </a:extLst>
                </a:gridCol>
                <a:gridCol w="1076325">
                  <a:extLst>
                    <a:ext uri="{9D8B030D-6E8A-4147-A177-3AD203B41FA5}">
                      <a16:colId xmlns:a16="http://schemas.microsoft.com/office/drawing/2014/main" val="2113628292"/>
                    </a:ext>
                  </a:extLst>
                </a:gridCol>
              </a:tblGrid>
              <a:tr h="209186">
                <a:tc gridSpan="2">
                  <a:txBody>
                    <a:bodyPr/>
                    <a:lstStyle/>
                    <a:p>
                      <a:pPr algn="r" rtl="1"/>
                      <a:r>
                        <a:rPr lang="fa-IR" sz="1400" dirty="0" smtClean="0">
                          <a:cs typeface="B Nazanin" panose="00000400000000000000" pitchFamily="2" charset="-78"/>
                        </a:rPr>
                        <a:t>پاداش و شناسایی</a:t>
                      </a:r>
                      <a:endParaRPr lang="en-US" sz="1400" dirty="0">
                        <a:cs typeface="B Nazanin" panose="00000400000000000000" pitchFamily="2" charset="-78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rtl="1"/>
                      <a:r>
                        <a:rPr lang="fa-IR" sz="1400" dirty="0" smtClean="0">
                          <a:cs typeface="B Nazanin" panose="00000400000000000000" pitchFamily="2" charset="-78"/>
                        </a:rPr>
                        <a:t>بازخورد و توسعه</a:t>
                      </a:r>
                      <a:endParaRPr lang="en-US" sz="1400" dirty="0">
                        <a:cs typeface="B Nazanin" panose="00000400000000000000" pitchFamily="2" charset="-78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rtl="1"/>
                      <a:r>
                        <a:rPr lang="fa-IR" sz="1400" dirty="0" smtClean="0">
                          <a:cs typeface="B Nazanin" panose="00000400000000000000" pitchFamily="2" charset="-78"/>
                        </a:rPr>
                        <a:t>نظارت و ارزیابی</a:t>
                      </a:r>
                      <a:endParaRPr lang="en-US" sz="1400" dirty="0">
                        <a:cs typeface="B Nazanin" panose="00000400000000000000" pitchFamily="2" charset="-78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rtl="1"/>
                      <a:r>
                        <a:rPr lang="fa-IR" sz="1400" dirty="0" smtClean="0">
                          <a:cs typeface="B Nazanin" panose="00000400000000000000" pitchFamily="2" charset="-78"/>
                        </a:rPr>
                        <a:t>برنامه‌ریزی عملکرد</a:t>
                      </a:r>
                      <a:endParaRPr lang="en-US" sz="1400" dirty="0">
                        <a:cs typeface="B Nazanin" panose="00000400000000000000" pitchFamily="2" charset="-78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3398867"/>
                  </a:ext>
                </a:extLst>
              </a:tr>
              <a:tr h="209186">
                <a:tc>
                  <a:txBody>
                    <a:bodyPr/>
                    <a:lstStyle/>
                    <a:p>
                      <a:pPr algn="r" rtl="1"/>
                      <a:r>
                        <a:rPr lang="fa-IR" sz="1200" b="1" dirty="0" smtClean="0">
                          <a:cs typeface="B Nazanin" panose="00000400000000000000" pitchFamily="2" charset="-78"/>
                        </a:rPr>
                        <a:t>اهمیت</a:t>
                      </a:r>
                      <a:endParaRPr lang="en-US" sz="1200" b="1" dirty="0">
                        <a:cs typeface="B Nazanin" panose="00000400000000000000" pitchFamily="2" charset="-78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sz="1200" b="1" dirty="0" smtClean="0">
                          <a:cs typeface="B Nazanin" panose="00000400000000000000" pitchFamily="2" charset="-78"/>
                        </a:rPr>
                        <a:t>تعریف</a:t>
                      </a:r>
                      <a:endParaRPr lang="en-US" sz="1200" b="1" dirty="0">
                        <a:cs typeface="B Nazanin" panose="00000400000000000000" pitchFamily="2" charset="-78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sz="1200" b="1" dirty="0" smtClean="0">
                          <a:cs typeface="B Nazanin" panose="00000400000000000000" pitchFamily="2" charset="-78"/>
                        </a:rPr>
                        <a:t>اهمیت</a:t>
                      </a:r>
                      <a:endParaRPr lang="en-US" sz="1200" b="1" dirty="0">
                        <a:cs typeface="B Nazanin" panose="00000400000000000000" pitchFamily="2" charset="-78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sz="1200" b="1" dirty="0" smtClean="0">
                          <a:cs typeface="B Nazanin" panose="00000400000000000000" pitchFamily="2" charset="-78"/>
                        </a:rPr>
                        <a:t>تعریف</a:t>
                      </a:r>
                      <a:endParaRPr lang="en-US" sz="1200" b="1" dirty="0">
                        <a:cs typeface="B Nazanin" panose="00000400000000000000" pitchFamily="2" charset="-78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sz="1200" b="1" dirty="0" smtClean="0">
                          <a:cs typeface="B Nazanin" panose="00000400000000000000" pitchFamily="2" charset="-78"/>
                        </a:rPr>
                        <a:t>اهمیت</a:t>
                      </a:r>
                      <a:endParaRPr lang="en-US" sz="1200" b="1" dirty="0">
                        <a:cs typeface="B Nazanin" panose="00000400000000000000" pitchFamily="2" charset="-78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sz="1200" b="1" dirty="0" smtClean="0">
                          <a:cs typeface="B Nazanin" panose="00000400000000000000" pitchFamily="2" charset="-78"/>
                        </a:rPr>
                        <a:t>تعریف</a:t>
                      </a:r>
                      <a:endParaRPr lang="en-US" sz="1200" b="1" dirty="0">
                        <a:cs typeface="B Nazanin" panose="00000400000000000000" pitchFamily="2" charset="-78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sz="1200" b="1" dirty="0" smtClean="0">
                          <a:cs typeface="B Nazanin" panose="00000400000000000000" pitchFamily="2" charset="-78"/>
                        </a:rPr>
                        <a:t>اهمیت</a:t>
                      </a:r>
                      <a:endParaRPr lang="en-US" sz="1200" b="1" dirty="0">
                        <a:cs typeface="B Nazanin" panose="00000400000000000000" pitchFamily="2" charset="-78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sz="1200" b="1" dirty="0" smtClean="0">
                          <a:cs typeface="B Nazanin" panose="00000400000000000000" pitchFamily="2" charset="-78"/>
                        </a:rPr>
                        <a:t>تعریف </a:t>
                      </a:r>
                      <a:endParaRPr lang="en-US" sz="1200" b="1" dirty="0">
                        <a:cs typeface="B Nazanin" panose="00000400000000000000" pitchFamily="2" charset="-78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1936872"/>
                  </a:ext>
                </a:extLst>
              </a:tr>
              <a:tr h="1087767">
                <a:tc>
                  <a:txBody>
                    <a:bodyPr/>
                    <a:lstStyle/>
                    <a:p>
                      <a:pPr algn="justLow" rtl="1"/>
                      <a:r>
                        <a:rPr lang="fa-IR" sz="1100" dirty="0" smtClean="0">
                          <a:cs typeface="B Nazanin" panose="00000400000000000000" pitchFamily="2" charset="-78"/>
                        </a:rPr>
                        <a:t>افزایش انگیزه و تعهد در کارکنان – احساس ارزشمندی در کارکنان </a:t>
                      </a:r>
                      <a:endParaRPr lang="en-US" sz="1100" dirty="0">
                        <a:cs typeface="B Nazanin" panose="00000400000000000000" pitchFamily="2" charset="-78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شناسایی و پاداش به عملکرد های برجسته </a:t>
                      </a:r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Low" rtl="1"/>
                      <a:r>
                        <a:rPr lang="fa-IR" sz="1100" dirty="0" smtClean="0">
                          <a:cs typeface="B Nazanin" panose="00000400000000000000" pitchFamily="2" charset="-78"/>
                        </a:rPr>
                        <a:t>بهبود عملکرد و افزایش رضایت شغلی با بازخود سازنده – قرارگیری در مسیر رشد و توسعه </a:t>
                      </a:r>
                      <a:endParaRPr lang="en-US" sz="1100" dirty="0">
                        <a:cs typeface="B Nazanin" panose="00000400000000000000" pitchFamily="2" charset="-78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Low" rtl="1"/>
                      <a:r>
                        <a:rPr lang="fa-IR" sz="1200" dirty="0" smtClean="0">
                          <a:cs typeface="B Nazanin" panose="00000400000000000000" pitchFamily="2" charset="-78"/>
                        </a:rPr>
                        <a:t>ارائه بازخورد به کارکنان از طریق اعلام نقاط</a:t>
                      </a:r>
                      <a:r>
                        <a:rPr lang="fa-IR" sz="1200" baseline="0" dirty="0" smtClean="0">
                          <a:cs typeface="B Nazanin" panose="00000400000000000000" pitchFamily="2" charset="-78"/>
                        </a:rPr>
                        <a:t> قوت و ضعف آنها در عملکردشان – شناسایی فرصت های توسعه</a:t>
                      </a:r>
                      <a:endParaRPr lang="en-US" sz="1200" dirty="0">
                        <a:cs typeface="B Nazanin" panose="00000400000000000000" pitchFamily="2" charset="-78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Low" rtl="1"/>
                      <a:r>
                        <a:rPr lang="fa-IR" sz="1100" dirty="0" smtClean="0">
                          <a:cs typeface="B Nazanin" panose="00000400000000000000" pitchFamily="2" charset="-78"/>
                        </a:rPr>
                        <a:t>ارزیابی منظم در جهت</a:t>
                      </a:r>
                      <a:r>
                        <a:rPr lang="fa-IR" sz="1100" baseline="0" dirty="0" smtClean="0">
                          <a:cs typeface="B Nazanin" panose="00000400000000000000" pitchFamily="2" charset="-78"/>
                        </a:rPr>
                        <a:t> </a:t>
                      </a:r>
                      <a:r>
                        <a:rPr lang="fa-IR" sz="1100" dirty="0" smtClean="0">
                          <a:cs typeface="B Nazanin" panose="00000400000000000000" pitchFamily="2" charset="-78"/>
                        </a:rPr>
                        <a:t>شناسایی مشکلات و بازخورد به کارکنان – کمک به کارکان در صورت نیاز به اصلاح عملکرد خود </a:t>
                      </a:r>
                      <a:endParaRPr lang="en-US" sz="1100" dirty="0">
                        <a:cs typeface="B Nazanin" panose="00000400000000000000" pitchFamily="2" charset="-78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پیگیری پیشرفت کارکنان در راستای اهداف تعیین شده </a:t>
                      </a:r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Low" rtl="1"/>
                      <a:r>
                        <a:rPr lang="fa-IR" sz="1100" dirty="0" smtClean="0">
                          <a:cs typeface="B Nazanin" panose="00000400000000000000" pitchFamily="2" charset="-78"/>
                        </a:rPr>
                        <a:t>قابل درک بودن اهداف و انتظارات برای کارکنان – کمک به افزایش انگیزه کارکنان</a:t>
                      </a:r>
                      <a:endParaRPr lang="en-US" sz="1100" dirty="0">
                        <a:cs typeface="B Nazanin" panose="00000400000000000000" pitchFamily="2" charset="-78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Low" rtl="1"/>
                      <a:r>
                        <a:rPr lang="fa-IR" sz="1100" dirty="0" smtClean="0">
                          <a:cs typeface="B Nazanin" panose="00000400000000000000" pitchFamily="2" charset="-78"/>
                        </a:rPr>
                        <a:t>تعیین اهداف و انتظارات عملکردی برای یک از کارکنان– </a:t>
                      </a:r>
                      <a:r>
                        <a:rPr lang="en-US" sz="1100" dirty="0" smtClean="0">
                          <a:cs typeface="B Nazanin" panose="00000400000000000000" pitchFamily="2" charset="-78"/>
                        </a:rPr>
                        <a:t>SMART </a:t>
                      </a:r>
                      <a:r>
                        <a:rPr lang="fa-IR" sz="1100" dirty="0" smtClean="0">
                          <a:cs typeface="B Nazanin" panose="00000400000000000000" pitchFamily="2" charset="-78"/>
                        </a:rPr>
                        <a:t> بودن اهداف </a:t>
                      </a:r>
                      <a:endParaRPr lang="en-US" sz="1100" dirty="0">
                        <a:cs typeface="B Nazanin" panose="00000400000000000000" pitchFamily="2" charset="-78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7508268"/>
                  </a:ext>
                </a:extLst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>
            <a:off x="7683048" y="3105150"/>
            <a:ext cx="129715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1400" b="1" dirty="0">
                <a:cs typeface="B Nazanin" panose="00000400000000000000" pitchFamily="2" charset="-78"/>
              </a:rPr>
              <a:t>نگهداشت کارکنان</a:t>
            </a:r>
            <a:endParaRPr lang="en-US" sz="1400" b="1" dirty="0">
              <a:cs typeface="B Nazanin" panose="00000400000000000000" pitchFamily="2" charset="-78"/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9213627"/>
              </p:ext>
            </p:extLst>
          </p:nvPr>
        </p:nvGraphicFramePr>
        <p:xfrm>
          <a:off x="303051" y="3469903"/>
          <a:ext cx="8612349" cy="1102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70783">
                  <a:extLst>
                    <a:ext uri="{9D8B030D-6E8A-4147-A177-3AD203B41FA5}">
                      <a16:colId xmlns:a16="http://schemas.microsoft.com/office/drawing/2014/main" val="3490028430"/>
                    </a:ext>
                  </a:extLst>
                </a:gridCol>
                <a:gridCol w="2870783">
                  <a:extLst>
                    <a:ext uri="{9D8B030D-6E8A-4147-A177-3AD203B41FA5}">
                      <a16:colId xmlns:a16="http://schemas.microsoft.com/office/drawing/2014/main" val="1578290897"/>
                    </a:ext>
                  </a:extLst>
                </a:gridCol>
                <a:gridCol w="2870783">
                  <a:extLst>
                    <a:ext uri="{9D8B030D-6E8A-4147-A177-3AD203B41FA5}">
                      <a16:colId xmlns:a16="http://schemas.microsoft.com/office/drawing/2014/main" val="252193789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justLow" rtl="1"/>
                      <a:r>
                        <a:rPr lang="fa-IR" sz="1400" dirty="0" smtClean="0">
                          <a:cs typeface="B Nazanin" panose="00000400000000000000" pitchFamily="2" charset="-78"/>
                        </a:rPr>
                        <a:t>	پاداش‌دهی مناسب</a:t>
                      </a:r>
                      <a:endParaRPr lang="en-US" sz="1400" dirty="0">
                        <a:cs typeface="B Nazanin" panose="00000400000000000000" pitchFamily="2" charset="-78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Low" rtl="1"/>
                      <a:r>
                        <a:rPr lang="fa-IR" sz="1400" dirty="0" smtClean="0">
                          <a:cs typeface="B Nazanin" panose="00000400000000000000" pitchFamily="2" charset="-78"/>
                        </a:rPr>
                        <a:t>	بازخورد مستمر</a:t>
                      </a:r>
                      <a:endParaRPr lang="en-US" sz="1400" dirty="0">
                        <a:cs typeface="B Nazanin" panose="00000400000000000000" pitchFamily="2" charset="-78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Low" rtl="1"/>
                      <a:r>
                        <a:rPr lang="fa-IR" sz="1400" dirty="0" smtClean="0">
                          <a:cs typeface="B Nazanin" panose="00000400000000000000" pitchFamily="2" charset="-78"/>
                        </a:rPr>
                        <a:t>	تعیین اهداف واضح</a:t>
                      </a:r>
                      <a:endParaRPr lang="en-US" sz="1400" dirty="0">
                        <a:cs typeface="B Nazanin" panose="00000400000000000000" pitchFamily="2" charset="-78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9542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 rtl="1"/>
                      <a:r>
                        <a:rPr lang="fa-IR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مورد توجه بودن تلاش های کارکنان – افزایش تمایل ماندن در سازمان 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Low" rtl="1"/>
                      <a:r>
                        <a:rPr lang="fa-IR" sz="1400" dirty="0" smtClean="0">
                          <a:cs typeface="B Nazanin" panose="00000400000000000000" pitchFamily="2" charset="-78"/>
                        </a:rPr>
                        <a:t>کاهش احتمال ترک شغل – احساس مشارکت در فرآیند تصمیم گیری در سازمان – افزایش رضایت شغلی کارکنان </a:t>
                      </a:r>
                      <a:endParaRPr lang="en-US" sz="1400" dirty="0">
                        <a:cs typeface="B Nazanin" panose="00000400000000000000" pitchFamily="2" charset="-78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Low" rtl="1"/>
                      <a:r>
                        <a:rPr lang="fa-IR" sz="1400" dirty="0" smtClean="0">
                          <a:cs typeface="B Nazanin" panose="00000400000000000000" pitchFamily="2" charset="-78"/>
                        </a:rPr>
                        <a:t>وجود اهداف مشخص برای کارکنان – افزایش تعهد آنها – قرار گیری در مسیر درست و سازنده </a:t>
                      </a:r>
                      <a:endParaRPr lang="en-US" sz="1400" dirty="0">
                        <a:cs typeface="B Nazanin" panose="00000400000000000000" pitchFamily="2" charset="-78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48392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1075977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 smtClean="0"/>
              <a:t>گزارش مدیریتی 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934200" y="742950"/>
            <a:ext cx="209544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1400" b="1" dirty="0">
                <a:cs typeface="B Nazanin" panose="00000400000000000000" pitchFamily="2" charset="-78"/>
              </a:rPr>
              <a:t>مدل ارزیابی عملکرد پیشنهادی</a:t>
            </a:r>
            <a:endParaRPr lang="en-US" sz="1400" b="1" dirty="0">
              <a:cs typeface="B Nazanin" panose="00000400000000000000" pitchFamily="2" charset="-78"/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1544152"/>
              </p:ext>
            </p:extLst>
          </p:nvPr>
        </p:nvGraphicFramePr>
        <p:xfrm>
          <a:off x="228600" y="1275872"/>
          <a:ext cx="8686800" cy="3261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7800">
                  <a:extLst>
                    <a:ext uri="{9D8B030D-6E8A-4147-A177-3AD203B41FA5}">
                      <a16:colId xmlns:a16="http://schemas.microsoft.com/office/drawing/2014/main" val="2631923242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1154583982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454105770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754561327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703871788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47570261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 rtl="1"/>
                      <a:r>
                        <a:rPr lang="fa-IR" sz="1400" dirty="0" smtClean="0">
                          <a:cs typeface="B Nazanin" panose="00000400000000000000" pitchFamily="2" charset="-78"/>
                        </a:rPr>
                        <a:t>ارزیابی مجدد</a:t>
                      </a:r>
                      <a:endParaRPr lang="en-US" sz="1400" dirty="0">
                        <a:cs typeface="B Nazanin" panose="00000400000000000000" pitchFamily="2" charset="-78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sz="1400" dirty="0" smtClean="0">
                          <a:cs typeface="B Nazanin" panose="00000400000000000000" pitchFamily="2" charset="-78"/>
                        </a:rPr>
                        <a:t>برنامه‌ریزی توسعه</a:t>
                      </a:r>
                      <a:endParaRPr lang="en-US" sz="1400" dirty="0">
                        <a:cs typeface="B Nazanin" panose="00000400000000000000" pitchFamily="2" charset="-78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sz="1400" dirty="0" smtClean="0">
                          <a:cs typeface="B Nazanin" panose="00000400000000000000" pitchFamily="2" charset="-78"/>
                        </a:rPr>
                        <a:t>ارائه بازخورد</a:t>
                      </a:r>
                      <a:endParaRPr lang="en-US" sz="1400" dirty="0">
                        <a:cs typeface="B Nazanin" panose="00000400000000000000" pitchFamily="2" charset="-78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sz="1400" dirty="0" smtClean="0">
                          <a:cs typeface="B Nazanin" panose="00000400000000000000" pitchFamily="2" charset="-78"/>
                        </a:rPr>
                        <a:t>تحلیل داده‌ها</a:t>
                      </a:r>
                      <a:endParaRPr lang="en-US" sz="1400" dirty="0">
                        <a:cs typeface="B Nazanin" panose="00000400000000000000" pitchFamily="2" charset="-78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sz="1400" dirty="0" smtClean="0">
                          <a:cs typeface="B Nazanin" panose="00000400000000000000" pitchFamily="2" charset="-78"/>
                        </a:rPr>
                        <a:t>جمع‌آوری داده‌ها</a:t>
                      </a:r>
                      <a:endParaRPr lang="en-US" sz="1400" dirty="0">
                        <a:cs typeface="B Nazanin" panose="00000400000000000000" pitchFamily="2" charset="-78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sz="1400" dirty="0" smtClean="0">
                          <a:cs typeface="B Nazanin" panose="00000400000000000000" pitchFamily="2" charset="-78"/>
                        </a:rPr>
                        <a:t>تعیین معیارهای عملکرد</a:t>
                      </a:r>
                      <a:endParaRPr lang="en-US" sz="1400" dirty="0">
                        <a:cs typeface="B Nazanin" panose="00000400000000000000" pitchFamily="2" charset="-78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2088330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pPr algn="r" rtl="1"/>
                      <a:r>
                        <a:rPr lang="fa-IR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نظارت مستمر: ارزیابی مجدد عملکرد کارکنان به‌صورت دوره‌ای و به‌روزرسانی اهداف و معیارها. این ارزیابی می‌تواند به شناسایی تغییرات در نیازهای سازمان و کارکنان کمک کند.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r" rtl="1"/>
                      <a:r>
                        <a:rPr lang="fa-IR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برنامه‌های آموزشی: طراحی و اجرای برنامه‌های آموزشی برای بهبود مهارت‌ها و توانمندی‌های کارکنان. این برنامه‌ها می‌توانند شامل کارگاه‌های آموزشی، دوره‌های آنلاین و مشاوره‌های فردی باشند.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r" rtl="1"/>
                      <a:r>
                        <a:rPr lang="fa-IR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جلسات بازخورد: برگزاری جلسات منظم برای ارائه بازخورد به کارکنان و شناسایی فرصت‌های توسعه. این جلسات باید به‌صورت سازنده و مثبت برگزار شوند تا کارکنان احساس کنند که در فرآیند رشد و توسعه خود مشارکت دارند.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justLow" rtl="1"/>
                      <a:r>
                        <a:rPr lang="fa-IR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تحلیل نتایج: بررسی عملکرد کارکنان در برابر معیارهای تعیین‌شده و شناسایی نقاط قوت و ضعف. این تحلیل می‌تواند به شناسایی الگوهای عملکرد و نیازهای آموزشی کمک کند.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justLow" rtl="1"/>
                      <a:r>
                        <a:rPr lang="fa-IR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روش‌های جمع‌آوری: استفاده از نظرسنجی‌ها، ارزیابی‌های ۳۶۰ درجه (بازخورد از همکاران، مدیران و زیرمجموعه‌ها) و تحلیل داده‌های عملکرد (مانند گزارش‌های مالی و تولید).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Low" rtl="1"/>
                      <a:r>
                        <a:rPr lang="fa-IR" sz="1200" dirty="0" smtClean="0">
                          <a:cs typeface="B Nazanin" panose="00000400000000000000" pitchFamily="2" charset="-78"/>
                        </a:rPr>
                        <a:t>معیارهای کمی: شامل اهداف مالی (مانند افزایش درآمد یا کاهش هزینه‌ها)، تولیدی (مانند تعداد محصولات تولید شده) و کیفیت (مانند درصد محصولات با کیفیت بالا).</a:t>
                      </a:r>
                      <a:endParaRPr lang="en-US" sz="1200" dirty="0">
                        <a:cs typeface="B Nazanin" panose="00000400000000000000" pitchFamily="2" charset="-78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3455436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r" rtl="1"/>
                      <a:endParaRPr lang="en-US" sz="1400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r" rtl="1"/>
                      <a:endParaRPr lang="en-US" sz="1400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r" rtl="1"/>
                      <a:endParaRPr lang="en-US" sz="1400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r" rtl="1"/>
                      <a:endParaRPr lang="en-US" sz="1400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r" rtl="1"/>
                      <a:endParaRPr lang="en-US" sz="1400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Low" rtl="1"/>
                      <a:r>
                        <a:rPr lang="fa-IR" sz="1200" dirty="0" smtClean="0">
                          <a:cs typeface="B Nazanin" panose="00000400000000000000" pitchFamily="2" charset="-78"/>
                        </a:rPr>
                        <a:t>معیارهای کیفی: شامل رضایت مشتری (نظرسنجی‌های مشتریان)، همکاری تیمی (نظرسنجی‌های داخلی) و نوآوری (تعداد ایده‌های جدید ارائه شده).</a:t>
                      </a:r>
                      <a:endParaRPr lang="en-US" sz="1200" dirty="0">
                        <a:cs typeface="B Nazanin" panose="00000400000000000000" pitchFamily="2" charset="-78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77840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692095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 smtClean="0"/>
              <a:t>گزارش مدیریتی 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81000" y="971550"/>
            <a:ext cx="8534400" cy="22775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Low" rtl="1">
              <a:lnSpc>
                <a:spcPct val="150000"/>
              </a:lnSpc>
            </a:pPr>
            <a:r>
              <a:rPr lang="fa-IR" sz="1600" b="1" dirty="0" smtClean="0">
                <a:cs typeface="B Nazanin" panose="00000400000000000000" pitchFamily="2" charset="-78"/>
              </a:rPr>
              <a:t>نتیجه‌گیری</a:t>
            </a:r>
          </a:p>
          <a:p>
            <a:pPr algn="justLow" rtl="1">
              <a:lnSpc>
                <a:spcPct val="150000"/>
              </a:lnSpc>
            </a:pPr>
            <a:endParaRPr lang="fa-IR" sz="1600" b="1" dirty="0">
              <a:cs typeface="B Nazanin" panose="00000400000000000000" pitchFamily="2" charset="-78"/>
            </a:endParaRPr>
          </a:p>
          <a:p>
            <a:pPr algn="justLow" rtl="1">
              <a:lnSpc>
                <a:spcPct val="150000"/>
              </a:lnSpc>
            </a:pPr>
            <a:r>
              <a:rPr lang="fa-IR" sz="1600" b="1" dirty="0">
                <a:solidFill>
                  <a:srgbClr val="FF0000"/>
                </a:solidFill>
                <a:cs typeface="B Nazanin" panose="00000400000000000000" pitchFamily="2" charset="-78"/>
              </a:rPr>
              <a:t>ارتباط بین چرخه مدیریت عملکرد و نگهداشت کارکنان در شرکت مرکز هوایی ایرانیان می‌تواند به بهبود عملکرد سازمان و افزایش رضایت کارکنان کمک کند. با اجرای مدل ارزیابی عملکرد پیشنهادی، سازمان می‌تواند به شناسایی نقاط قوت و ضعف خود پرداخته و به بهبود مستمر در فرآیندهای مدیریتی بپردازد. این امر نه‌تنها به افزایش کارایی و بهره‌وری سازمان کمک می‌کند، بلکه به ایجاد یک محیط کاری مثبت و حمایتگر نیز منجر می‌شود.</a:t>
            </a:r>
          </a:p>
        </p:txBody>
      </p:sp>
    </p:spTree>
    <p:extLst>
      <p:ext uri="{BB962C8B-B14F-4D97-AF65-F5344CB8AC3E}">
        <p14:creationId xmlns:p14="http://schemas.microsoft.com/office/powerpoint/2010/main" val="269061672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 smtClean="0"/>
              <a:t>گزارش مدیریتی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92313" y="1733550"/>
            <a:ext cx="76962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a-IR" sz="3200" b="1" dirty="0">
                <a:cs typeface="B Nazanin" panose="00000400000000000000" pitchFamily="2" charset="-78"/>
              </a:rPr>
              <a:t>شیوه تفکر و مدل ارتباطی خود با دیگران و مهمترین مهارت های مورد نیاز در حوزه ارتباط موثر با دیگران و کارکنان</a:t>
            </a:r>
            <a:endParaRPr lang="en-US" sz="3200" b="1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71103555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 smtClean="0"/>
              <a:t>گزارش مدیریتی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553200" y="742950"/>
            <a:ext cx="247696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1400" b="1" dirty="0">
                <a:cs typeface="B Nazanin" panose="00000400000000000000" pitchFamily="2" charset="-78"/>
              </a:rPr>
              <a:t>تغییرات در شیوه تفکر و مدل ارتباطی</a:t>
            </a:r>
            <a:endParaRPr lang="en-US" sz="1400" b="1" dirty="0">
              <a:cs typeface="B Nazanin" panose="00000400000000000000" pitchFamily="2" charset="-78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5318008"/>
              </p:ext>
            </p:extLst>
          </p:nvPr>
        </p:nvGraphicFramePr>
        <p:xfrm>
          <a:off x="308693" y="1123950"/>
          <a:ext cx="8610600" cy="1158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1060">
                  <a:extLst>
                    <a:ext uri="{9D8B030D-6E8A-4147-A177-3AD203B41FA5}">
                      <a16:colId xmlns:a16="http://schemas.microsoft.com/office/drawing/2014/main" val="3743846937"/>
                    </a:ext>
                  </a:extLst>
                </a:gridCol>
                <a:gridCol w="861060">
                  <a:extLst>
                    <a:ext uri="{9D8B030D-6E8A-4147-A177-3AD203B41FA5}">
                      <a16:colId xmlns:a16="http://schemas.microsoft.com/office/drawing/2014/main" val="686460268"/>
                    </a:ext>
                  </a:extLst>
                </a:gridCol>
                <a:gridCol w="861060">
                  <a:extLst>
                    <a:ext uri="{9D8B030D-6E8A-4147-A177-3AD203B41FA5}">
                      <a16:colId xmlns:a16="http://schemas.microsoft.com/office/drawing/2014/main" val="2544637939"/>
                    </a:ext>
                  </a:extLst>
                </a:gridCol>
                <a:gridCol w="861060">
                  <a:extLst>
                    <a:ext uri="{9D8B030D-6E8A-4147-A177-3AD203B41FA5}">
                      <a16:colId xmlns:a16="http://schemas.microsoft.com/office/drawing/2014/main" val="3775791874"/>
                    </a:ext>
                  </a:extLst>
                </a:gridCol>
                <a:gridCol w="861060">
                  <a:extLst>
                    <a:ext uri="{9D8B030D-6E8A-4147-A177-3AD203B41FA5}">
                      <a16:colId xmlns:a16="http://schemas.microsoft.com/office/drawing/2014/main" val="4134944394"/>
                    </a:ext>
                  </a:extLst>
                </a:gridCol>
                <a:gridCol w="861060">
                  <a:extLst>
                    <a:ext uri="{9D8B030D-6E8A-4147-A177-3AD203B41FA5}">
                      <a16:colId xmlns:a16="http://schemas.microsoft.com/office/drawing/2014/main" val="4209382837"/>
                    </a:ext>
                  </a:extLst>
                </a:gridCol>
                <a:gridCol w="861060">
                  <a:extLst>
                    <a:ext uri="{9D8B030D-6E8A-4147-A177-3AD203B41FA5}">
                      <a16:colId xmlns:a16="http://schemas.microsoft.com/office/drawing/2014/main" val="436181892"/>
                    </a:ext>
                  </a:extLst>
                </a:gridCol>
                <a:gridCol w="861060">
                  <a:extLst>
                    <a:ext uri="{9D8B030D-6E8A-4147-A177-3AD203B41FA5}">
                      <a16:colId xmlns:a16="http://schemas.microsoft.com/office/drawing/2014/main" val="4077033772"/>
                    </a:ext>
                  </a:extLst>
                </a:gridCol>
                <a:gridCol w="861060">
                  <a:extLst>
                    <a:ext uri="{9D8B030D-6E8A-4147-A177-3AD203B41FA5}">
                      <a16:colId xmlns:a16="http://schemas.microsoft.com/office/drawing/2014/main" val="529139611"/>
                    </a:ext>
                  </a:extLst>
                </a:gridCol>
                <a:gridCol w="861060">
                  <a:extLst>
                    <a:ext uri="{9D8B030D-6E8A-4147-A177-3AD203B41FA5}">
                      <a16:colId xmlns:a16="http://schemas.microsoft.com/office/drawing/2014/main" val="814648732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r" rtl="1"/>
                      <a:r>
                        <a:rPr lang="fa-IR" sz="1400" dirty="0" smtClean="0">
                          <a:cs typeface="B Nazanin" panose="00000400000000000000" pitchFamily="2" charset="-78"/>
                        </a:rPr>
                        <a:t>توسعه مهارت‌های ارتباطی</a:t>
                      </a:r>
                      <a:endParaRPr lang="en-US" sz="1400" dirty="0">
                        <a:cs typeface="B Nazanin" panose="00000400000000000000" pitchFamily="2" charset="-78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rtl="1"/>
                      <a:r>
                        <a:rPr lang="fa-IR" sz="1400" dirty="0" smtClean="0">
                          <a:cs typeface="B Nazanin" panose="00000400000000000000" pitchFamily="2" charset="-78"/>
                        </a:rPr>
                        <a:t>شفافیت و صداقت</a:t>
                      </a:r>
                      <a:endParaRPr lang="en-US" sz="1400" dirty="0">
                        <a:cs typeface="B Nazanin" panose="00000400000000000000" pitchFamily="2" charset="-78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rtl="1"/>
                      <a:r>
                        <a:rPr lang="fa-IR" sz="1400" dirty="0" smtClean="0">
                          <a:cs typeface="B Nazanin" panose="00000400000000000000" pitchFamily="2" charset="-78"/>
                        </a:rPr>
                        <a:t>گوش دادن فعال</a:t>
                      </a:r>
                      <a:endParaRPr lang="en-US" sz="1400" dirty="0">
                        <a:cs typeface="B Nazanin" panose="00000400000000000000" pitchFamily="2" charset="-78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rtl="1"/>
                      <a:r>
                        <a:rPr lang="fa-IR" sz="1400" dirty="0" smtClean="0">
                          <a:cs typeface="B Nazanin" panose="00000400000000000000" pitchFamily="2" charset="-78"/>
                        </a:rPr>
                        <a:t>فرهنگ ایمنی</a:t>
                      </a:r>
                      <a:endParaRPr lang="en-US" sz="1400" dirty="0">
                        <a:cs typeface="B Nazanin" panose="00000400000000000000" pitchFamily="2" charset="-78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rtl="1"/>
                      <a:r>
                        <a:rPr lang="fa-IR" sz="1400" dirty="0" smtClean="0">
                          <a:cs typeface="B Nazanin" panose="00000400000000000000" pitchFamily="2" charset="-78"/>
                        </a:rPr>
                        <a:t>رویکرد پیشگیرانه</a:t>
                      </a:r>
                      <a:endParaRPr lang="en-US" sz="1400" dirty="0">
                        <a:cs typeface="B Nazanin" panose="00000400000000000000" pitchFamily="2" charset="-78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2421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 rtl="1"/>
                      <a:r>
                        <a:rPr lang="fa-IR" sz="1200" dirty="0" smtClean="0">
                          <a:cs typeface="B Nazanin" panose="00000400000000000000" pitchFamily="2" charset="-78"/>
                        </a:rPr>
                        <a:t>استفاده از فناوری</a:t>
                      </a:r>
                      <a:endParaRPr lang="en-US" sz="1200" dirty="0">
                        <a:cs typeface="B Nazanin" panose="00000400000000000000" pitchFamily="2" charset="-78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sz="1200" dirty="0" smtClean="0">
                          <a:cs typeface="B Nazanin" panose="00000400000000000000" pitchFamily="2" charset="-78"/>
                        </a:rPr>
                        <a:t>آموزش مهارت‌های ارتباطی</a:t>
                      </a:r>
                      <a:endParaRPr lang="en-US" sz="1200" dirty="0">
                        <a:cs typeface="B Nazanin" panose="00000400000000000000" pitchFamily="2" charset="-78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sz="1200" dirty="0" smtClean="0">
                          <a:cs typeface="B Nazanin" panose="00000400000000000000" pitchFamily="2" charset="-78"/>
                        </a:rPr>
                        <a:t>گزارش‌گیری از حوادث</a:t>
                      </a:r>
                      <a:endParaRPr lang="en-US" sz="1200" dirty="0">
                        <a:cs typeface="B Nazanin" panose="00000400000000000000" pitchFamily="2" charset="-78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sz="1200" dirty="0" smtClean="0">
                          <a:cs typeface="B Nazanin" panose="00000400000000000000" pitchFamily="2" charset="-78"/>
                        </a:rPr>
                        <a:t>اطلاع‌رسانی منظم</a:t>
                      </a:r>
                      <a:endParaRPr lang="en-US" sz="1200" dirty="0">
                        <a:cs typeface="B Nazanin" panose="00000400000000000000" pitchFamily="2" charset="-78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sz="1200" dirty="0" smtClean="0">
                          <a:cs typeface="B Nazanin" panose="00000400000000000000" pitchFamily="2" charset="-78"/>
                        </a:rPr>
                        <a:t>پاسخ به نگرانی‌ها: </a:t>
                      </a:r>
                      <a:endParaRPr lang="en-US" sz="1200" dirty="0">
                        <a:cs typeface="B Nazanin" panose="00000400000000000000" pitchFamily="2" charset="-78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sz="1200" dirty="0" smtClean="0">
                          <a:cs typeface="B Nazanin" panose="00000400000000000000" pitchFamily="2" charset="-78"/>
                        </a:rPr>
                        <a:t>ایجاد فضای امن</a:t>
                      </a:r>
                      <a:endParaRPr lang="en-US" sz="1200" dirty="0">
                        <a:cs typeface="B Nazanin" panose="00000400000000000000" pitchFamily="2" charset="-78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sz="1200" dirty="0" smtClean="0">
                          <a:cs typeface="B Nazanin" panose="00000400000000000000" pitchFamily="2" charset="-78"/>
                        </a:rPr>
                        <a:t>تشویق مشارکت</a:t>
                      </a:r>
                      <a:endParaRPr lang="en-US" sz="1200" dirty="0">
                        <a:cs typeface="B Nazanin" panose="00000400000000000000" pitchFamily="2" charset="-78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sz="1200" dirty="0" smtClean="0">
                          <a:cs typeface="B Nazanin" panose="00000400000000000000" pitchFamily="2" charset="-78"/>
                        </a:rPr>
                        <a:t>ترویج فرهنگ ایمنی</a:t>
                      </a:r>
                      <a:endParaRPr lang="en-US" sz="1200" dirty="0">
                        <a:cs typeface="B Nazanin" panose="00000400000000000000" pitchFamily="2" charset="-78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sz="1200" dirty="0" smtClean="0">
                          <a:cs typeface="B Nazanin" panose="00000400000000000000" pitchFamily="2" charset="-78"/>
                        </a:rPr>
                        <a:t>برنامه‌ریزی برای پیشگیری</a:t>
                      </a:r>
                      <a:endParaRPr lang="en-US" sz="1200" dirty="0">
                        <a:cs typeface="B Nazanin" panose="00000400000000000000" pitchFamily="2" charset="-78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sz="1200" dirty="0" smtClean="0">
                          <a:cs typeface="B Nazanin" panose="00000400000000000000" pitchFamily="2" charset="-78"/>
                        </a:rPr>
                        <a:t>تحلیل ریسک</a:t>
                      </a:r>
                      <a:endParaRPr lang="en-US" sz="1200" dirty="0">
                        <a:cs typeface="B Nazanin" panose="00000400000000000000" pitchFamily="2" charset="-78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8920671"/>
                  </a:ext>
                </a:extLst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6481064" y="2301741"/>
            <a:ext cx="254909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1400" b="1" dirty="0">
                <a:cs typeface="B Nazanin" panose="00000400000000000000" pitchFamily="2" charset="-78"/>
              </a:rPr>
              <a:t>مهمترین مهارت‌ها در حوزه ارتباط مؤثر</a:t>
            </a:r>
            <a:endParaRPr lang="en-US" sz="1400" b="1" dirty="0">
              <a:cs typeface="B Nazanin" panose="00000400000000000000" pitchFamily="2" charset="-78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6696385"/>
              </p:ext>
            </p:extLst>
          </p:nvPr>
        </p:nvGraphicFramePr>
        <p:xfrm>
          <a:off x="308695" y="2681320"/>
          <a:ext cx="8606710" cy="1158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4765">
                  <a:extLst>
                    <a:ext uri="{9D8B030D-6E8A-4147-A177-3AD203B41FA5}">
                      <a16:colId xmlns:a16="http://schemas.microsoft.com/office/drawing/2014/main" val="2009752553"/>
                    </a:ext>
                  </a:extLst>
                </a:gridCol>
                <a:gridCol w="614765">
                  <a:extLst>
                    <a:ext uri="{9D8B030D-6E8A-4147-A177-3AD203B41FA5}">
                      <a16:colId xmlns:a16="http://schemas.microsoft.com/office/drawing/2014/main" val="4182370924"/>
                    </a:ext>
                  </a:extLst>
                </a:gridCol>
                <a:gridCol w="614765">
                  <a:extLst>
                    <a:ext uri="{9D8B030D-6E8A-4147-A177-3AD203B41FA5}">
                      <a16:colId xmlns:a16="http://schemas.microsoft.com/office/drawing/2014/main" val="3317524805"/>
                    </a:ext>
                  </a:extLst>
                </a:gridCol>
                <a:gridCol w="614765">
                  <a:extLst>
                    <a:ext uri="{9D8B030D-6E8A-4147-A177-3AD203B41FA5}">
                      <a16:colId xmlns:a16="http://schemas.microsoft.com/office/drawing/2014/main" val="728250922"/>
                    </a:ext>
                  </a:extLst>
                </a:gridCol>
                <a:gridCol w="614765">
                  <a:extLst>
                    <a:ext uri="{9D8B030D-6E8A-4147-A177-3AD203B41FA5}">
                      <a16:colId xmlns:a16="http://schemas.microsoft.com/office/drawing/2014/main" val="3430544723"/>
                    </a:ext>
                  </a:extLst>
                </a:gridCol>
                <a:gridCol w="614765">
                  <a:extLst>
                    <a:ext uri="{9D8B030D-6E8A-4147-A177-3AD203B41FA5}">
                      <a16:colId xmlns:a16="http://schemas.microsoft.com/office/drawing/2014/main" val="1369684703"/>
                    </a:ext>
                  </a:extLst>
                </a:gridCol>
                <a:gridCol w="614765">
                  <a:extLst>
                    <a:ext uri="{9D8B030D-6E8A-4147-A177-3AD203B41FA5}">
                      <a16:colId xmlns:a16="http://schemas.microsoft.com/office/drawing/2014/main" val="3082927661"/>
                    </a:ext>
                  </a:extLst>
                </a:gridCol>
                <a:gridCol w="614765">
                  <a:extLst>
                    <a:ext uri="{9D8B030D-6E8A-4147-A177-3AD203B41FA5}">
                      <a16:colId xmlns:a16="http://schemas.microsoft.com/office/drawing/2014/main" val="439889629"/>
                    </a:ext>
                  </a:extLst>
                </a:gridCol>
                <a:gridCol w="614765">
                  <a:extLst>
                    <a:ext uri="{9D8B030D-6E8A-4147-A177-3AD203B41FA5}">
                      <a16:colId xmlns:a16="http://schemas.microsoft.com/office/drawing/2014/main" val="2455465815"/>
                    </a:ext>
                  </a:extLst>
                </a:gridCol>
                <a:gridCol w="614765">
                  <a:extLst>
                    <a:ext uri="{9D8B030D-6E8A-4147-A177-3AD203B41FA5}">
                      <a16:colId xmlns:a16="http://schemas.microsoft.com/office/drawing/2014/main" val="3798385720"/>
                    </a:ext>
                  </a:extLst>
                </a:gridCol>
                <a:gridCol w="614765">
                  <a:extLst>
                    <a:ext uri="{9D8B030D-6E8A-4147-A177-3AD203B41FA5}">
                      <a16:colId xmlns:a16="http://schemas.microsoft.com/office/drawing/2014/main" val="407325528"/>
                    </a:ext>
                  </a:extLst>
                </a:gridCol>
                <a:gridCol w="614765">
                  <a:extLst>
                    <a:ext uri="{9D8B030D-6E8A-4147-A177-3AD203B41FA5}">
                      <a16:colId xmlns:a16="http://schemas.microsoft.com/office/drawing/2014/main" val="3152500107"/>
                    </a:ext>
                  </a:extLst>
                </a:gridCol>
                <a:gridCol w="614765">
                  <a:extLst>
                    <a:ext uri="{9D8B030D-6E8A-4147-A177-3AD203B41FA5}">
                      <a16:colId xmlns:a16="http://schemas.microsoft.com/office/drawing/2014/main" val="4217811716"/>
                    </a:ext>
                  </a:extLst>
                </a:gridCol>
                <a:gridCol w="614765">
                  <a:extLst>
                    <a:ext uri="{9D8B030D-6E8A-4147-A177-3AD203B41FA5}">
                      <a16:colId xmlns:a16="http://schemas.microsoft.com/office/drawing/2014/main" val="2792071813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r" rtl="1"/>
                      <a:r>
                        <a:rPr lang="fa-IR" sz="1400" dirty="0" smtClean="0">
                          <a:cs typeface="B Nazanin" panose="00000400000000000000" pitchFamily="2" charset="-78"/>
                        </a:rPr>
                        <a:t>فیدبک سازنده</a:t>
                      </a:r>
                      <a:endParaRPr lang="en-US" sz="1400" dirty="0">
                        <a:cs typeface="B Nazanin" panose="00000400000000000000" pitchFamily="2" charset="-78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rtl="1"/>
                      <a:r>
                        <a:rPr lang="fa-IR" sz="1400" dirty="0" smtClean="0">
                          <a:cs typeface="B Nazanin" panose="00000400000000000000" pitchFamily="2" charset="-78"/>
                        </a:rPr>
                        <a:t>آموزش و توسعه</a:t>
                      </a:r>
                      <a:endParaRPr lang="en-US" sz="1400" dirty="0">
                        <a:cs typeface="B Nazanin" panose="00000400000000000000" pitchFamily="2" charset="-78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rtl="1"/>
                      <a:r>
                        <a:rPr lang="fa-IR" sz="1400" dirty="0" smtClean="0">
                          <a:cs typeface="B Nazanin" panose="00000400000000000000" pitchFamily="2" charset="-78"/>
                        </a:rPr>
                        <a:t>تشویق و انگیزش</a:t>
                      </a:r>
                      <a:endParaRPr lang="en-US" sz="1400" dirty="0">
                        <a:cs typeface="B Nazanin" panose="00000400000000000000" pitchFamily="2" charset="-78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rtl="1"/>
                      <a:r>
                        <a:rPr lang="fa-IR" sz="1400" dirty="0" smtClean="0">
                          <a:cs typeface="B Nazanin" panose="00000400000000000000" pitchFamily="2" charset="-78"/>
                        </a:rPr>
                        <a:t>مدیریت تعارض</a:t>
                      </a:r>
                      <a:endParaRPr lang="en-US" sz="1400" dirty="0">
                        <a:cs typeface="B Nazanin" panose="00000400000000000000" pitchFamily="2" charset="-78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rtl="1"/>
                      <a:r>
                        <a:rPr lang="fa-IR" sz="1400" dirty="0" smtClean="0">
                          <a:cs typeface="B Nazanin" panose="00000400000000000000" pitchFamily="2" charset="-78"/>
                        </a:rPr>
                        <a:t>شفاف‌سازی اطلاعات</a:t>
                      </a:r>
                      <a:endParaRPr lang="en-US" sz="1400" dirty="0">
                        <a:cs typeface="B Nazanin" panose="00000400000000000000" pitchFamily="2" charset="-78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rtl="1"/>
                      <a:r>
                        <a:rPr lang="fa-IR" sz="1400" dirty="0" smtClean="0">
                          <a:cs typeface="B Nazanin" panose="00000400000000000000" pitchFamily="2" charset="-78"/>
                        </a:rPr>
                        <a:t>ارتباط غیرکلامی</a:t>
                      </a:r>
                      <a:endParaRPr lang="en-US" sz="1400" dirty="0">
                        <a:cs typeface="B Nazanin" panose="00000400000000000000" pitchFamily="2" charset="-78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rtl="1"/>
                      <a:r>
                        <a:rPr lang="fa-IR" sz="1400" dirty="0" smtClean="0">
                          <a:cs typeface="B Nazanin" panose="00000400000000000000" pitchFamily="2" charset="-78"/>
                        </a:rPr>
                        <a:t>گوش دادن فعال</a:t>
                      </a:r>
                      <a:endParaRPr lang="en-US" sz="1400" dirty="0">
                        <a:cs typeface="B Nazanin" panose="00000400000000000000" pitchFamily="2" charset="-78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51934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 rtl="1"/>
                      <a:r>
                        <a:rPr lang="fa-IR" sz="1200" dirty="0" smtClean="0">
                          <a:cs typeface="B Nazanin" panose="00000400000000000000" pitchFamily="2" charset="-78"/>
                        </a:rPr>
                        <a:t>شناسایی نقاط ضعف</a:t>
                      </a:r>
                      <a:endParaRPr lang="en-US" sz="1200" dirty="0">
                        <a:cs typeface="B Nazanin" panose="00000400000000000000" pitchFamily="2" charset="-78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sz="1200" dirty="0" smtClean="0">
                          <a:cs typeface="B Nazanin" panose="00000400000000000000" pitchFamily="2" charset="-78"/>
                        </a:rPr>
                        <a:t>ارائه بازخورد مثبت</a:t>
                      </a:r>
                      <a:endParaRPr lang="en-US" sz="1200" dirty="0">
                        <a:cs typeface="B Nazanin" panose="00000400000000000000" pitchFamily="2" charset="-78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sz="1200" dirty="0" smtClean="0">
                          <a:cs typeface="B Nazanin" panose="00000400000000000000" pitchFamily="2" charset="-78"/>
                        </a:rPr>
                        <a:t>ارزیابی نیازهای آموزشی</a:t>
                      </a:r>
                      <a:endParaRPr lang="en-US" sz="1200" dirty="0">
                        <a:cs typeface="B Nazanin" panose="00000400000000000000" pitchFamily="2" charset="-78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sz="1200" dirty="0" smtClean="0">
                          <a:cs typeface="B Nazanin" panose="00000400000000000000" pitchFamily="2" charset="-78"/>
                        </a:rPr>
                        <a:t>برنامه‌های آموزشی</a:t>
                      </a:r>
                      <a:endParaRPr lang="en-US" sz="1200" dirty="0">
                        <a:cs typeface="B Nazanin" panose="00000400000000000000" pitchFamily="2" charset="-78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sz="1200" dirty="0" smtClean="0">
                          <a:cs typeface="B Nazanin" panose="00000400000000000000" pitchFamily="2" charset="-78"/>
                        </a:rPr>
                        <a:t>ایجاد حس تعلق: </a:t>
                      </a:r>
                      <a:endParaRPr lang="en-US" sz="1200" dirty="0">
                        <a:cs typeface="B Nazanin" panose="00000400000000000000" pitchFamily="2" charset="-78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sz="1200" dirty="0" smtClean="0">
                          <a:cs typeface="B Nazanin" panose="00000400000000000000" pitchFamily="2" charset="-78"/>
                        </a:rPr>
                        <a:t>ایجاد انگیزه</a:t>
                      </a:r>
                      <a:endParaRPr lang="en-US" sz="1200" dirty="0">
                        <a:cs typeface="B Nazanin" panose="00000400000000000000" pitchFamily="2" charset="-78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sz="1200" dirty="0" smtClean="0">
                          <a:cs typeface="B Nazanin" panose="00000400000000000000" pitchFamily="2" charset="-78"/>
                        </a:rPr>
                        <a:t>تکنیک‌های حل تعارض</a:t>
                      </a:r>
                      <a:endParaRPr lang="en-US" sz="1200" dirty="0">
                        <a:cs typeface="B Nazanin" panose="00000400000000000000" pitchFamily="2" charset="-78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sz="1200" dirty="0" smtClean="0">
                          <a:cs typeface="B Nazanin" panose="00000400000000000000" pitchFamily="2" charset="-78"/>
                        </a:rPr>
                        <a:t>شناسایی زودهنگام تعارضات</a:t>
                      </a:r>
                      <a:endParaRPr lang="en-US" sz="1200" dirty="0">
                        <a:cs typeface="B Nazanin" panose="00000400000000000000" pitchFamily="2" charset="-78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sz="1200" dirty="0" smtClean="0">
                          <a:cs typeface="B Nazanin" panose="00000400000000000000" pitchFamily="2" charset="-78"/>
                        </a:rPr>
                        <a:t>ساده‌سازی اطلاعات</a:t>
                      </a:r>
                      <a:endParaRPr lang="en-US" sz="1200" dirty="0">
                        <a:cs typeface="B Nazanin" panose="00000400000000000000" pitchFamily="2" charset="-78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sz="1200" dirty="0" smtClean="0">
                          <a:cs typeface="B Nazanin" panose="00000400000000000000" pitchFamily="2" charset="-78"/>
                        </a:rPr>
                        <a:t>استفاده از مثال‌ها</a:t>
                      </a:r>
                      <a:endParaRPr lang="en-US" sz="1200" dirty="0">
                        <a:cs typeface="B Nazanin" panose="00000400000000000000" pitchFamily="2" charset="-78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sz="1200" dirty="0" smtClean="0">
                          <a:cs typeface="B Nazanin" panose="00000400000000000000" pitchFamily="2" charset="-78"/>
                        </a:rPr>
                        <a:t>تن صدا</a:t>
                      </a:r>
                      <a:endParaRPr lang="en-US" sz="1200" dirty="0">
                        <a:cs typeface="B Nazanin" panose="00000400000000000000" pitchFamily="2" charset="-78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sz="1200" dirty="0" smtClean="0">
                          <a:cs typeface="B Nazanin" panose="00000400000000000000" pitchFamily="2" charset="-78"/>
                        </a:rPr>
                        <a:t>زبان بدن</a:t>
                      </a:r>
                      <a:endParaRPr lang="en-US" sz="1200" dirty="0">
                        <a:cs typeface="B Nazanin" panose="00000400000000000000" pitchFamily="2" charset="-78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sz="1200" dirty="0" smtClean="0">
                          <a:cs typeface="B Nazanin" panose="00000400000000000000" pitchFamily="2" charset="-78"/>
                        </a:rPr>
                        <a:t>توجه به احساسات</a:t>
                      </a:r>
                      <a:endParaRPr lang="en-US" sz="1200" dirty="0">
                        <a:cs typeface="B Nazanin" panose="00000400000000000000" pitchFamily="2" charset="-78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sz="1200" dirty="0" smtClean="0">
                          <a:cs typeface="B Nazanin" panose="00000400000000000000" pitchFamily="2" charset="-78"/>
                        </a:rPr>
                        <a:t>تکنیک‌های گوش دادن</a:t>
                      </a:r>
                      <a:endParaRPr lang="en-US" sz="1200" dirty="0">
                        <a:cs typeface="B Nazanin" panose="00000400000000000000" pitchFamily="2" charset="-78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7281842"/>
                  </a:ext>
                </a:extLst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308693" y="3950149"/>
            <a:ext cx="8721467" cy="5770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/>
            <a:r>
              <a:rPr lang="fa-IR" sz="1050" b="1" dirty="0">
                <a:solidFill>
                  <a:srgbClr val="FF0000"/>
                </a:solidFill>
                <a:cs typeface="B Nazanin" panose="00000400000000000000" pitchFamily="2" charset="-78"/>
              </a:rPr>
              <a:t>نتیجه‌گیری</a:t>
            </a:r>
          </a:p>
          <a:p>
            <a:pPr algn="just" rtl="1"/>
            <a:r>
              <a:rPr lang="fa-IR" sz="1050" b="1" dirty="0">
                <a:solidFill>
                  <a:srgbClr val="FF0000"/>
                </a:solidFill>
                <a:cs typeface="B Nazanin" panose="00000400000000000000" pitchFamily="2" charset="-78"/>
              </a:rPr>
              <a:t>تغییر در شیوه تفکر و مدل ارتباطی شما به عنوان مدیر ایمنی می‌تواند تأثیر عمیقی بر فرهنگ ایمنی و عملکرد کلی سازمان داشته باشد. با تمرکز بر مهارت‌های ارتباطی مؤثر و ایجاد یک محیط کاری مثبت، می‌توانید به بهبود ایمنی و رضایت کارکنان کمک کنید. این تغییرات نه‌تنها به کاهش حوادث و بهبود ایمنی کمک می‌کند، بلکه به ایجاد یک تیم متعهد و کارآمد نیز منجر می‌شود. </a:t>
            </a:r>
          </a:p>
        </p:txBody>
      </p:sp>
    </p:spTree>
    <p:extLst>
      <p:ext uri="{BB962C8B-B14F-4D97-AF65-F5344CB8AC3E}">
        <p14:creationId xmlns:p14="http://schemas.microsoft.com/office/powerpoint/2010/main" val="231008007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 smtClean="0"/>
              <a:t>گزارش مدیریتی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33400" y="1581150"/>
            <a:ext cx="81534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a-IR" sz="3200" b="1" dirty="0">
                <a:cs typeface="B Nazanin" panose="00000400000000000000" pitchFamily="2" charset="-78"/>
              </a:rPr>
              <a:t>میزان آشنایی با فرآیند مدیریت تعاریض و یک تجربه از آخرین تعارض مهم مشاهده شده در کار خود و نحوه برخورد با آن</a:t>
            </a:r>
            <a:endParaRPr lang="en-US" sz="3200" b="1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86444848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 smtClean="0"/>
              <a:t>گزارش مدیریتی 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467600" y="742950"/>
            <a:ext cx="154241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1400" b="1" dirty="0">
                <a:cs typeface="B Nazanin" panose="00000400000000000000" pitchFamily="2" charset="-78"/>
              </a:rPr>
              <a:t>مراحل مدیریت تعارض</a:t>
            </a:r>
            <a:endParaRPr lang="en-US" sz="1400" b="1" dirty="0">
              <a:cs typeface="B Nazanin" panose="00000400000000000000" pitchFamily="2" charset="-78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0248599"/>
              </p:ext>
            </p:extLst>
          </p:nvPr>
        </p:nvGraphicFramePr>
        <p:xfrm>
          <a:off x="228600" y="1276350"/>
          <a:ext cx="8686800" cy="828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8680">
                  <a:extLst>
                    <a:ext uri="{9D8B030D-6E8A-4147-A177-3AD203B41FA5}">
                      <a16:colId xmlns:a16="http://schemas.microsoft.com/office/drawing/2014/main" val="2376277989"/>
                    </a:ext>
                  </a:extLst>
                </a:gridCol>
                <a:gridCol w="868680">
                  <a:extLst>
                    <a:ext uri="{9D8B030D-6E8A-4147-A177-3AD203B41FA5}">
                      <a16:colId xmlns:a16="http://schemas.microsoft.com/office/drawing/2014/main" val="423725489"/>
                    </a:ext>
                  </a:extLst>
                </a:gridCol>
                <a:gridCol w="868680">
                  <a:extLst>
                    <a:ext uri="{9D8B030D-6E8A-4147-A177-3AD203B41FA5}">
                      <a16:colId xmlns:a16="http://schemas.microsoft.com/office/drawing/2014/main" val="406981500"/>
                    </a:ext>
                  </a:extLst>
                </a:gridCol>
                <a:gridCol w="868680">
                  <a:extLst>
                    <a:ext uri="{9D8B030D-6E8A-4147-A177-3AD203B41FA5}">
                      <a16:colId xmlns:a16="http://schemas.microsoft.com/office/drawing/2014/main" val="1697365207"/>
                    </a:ext>
                  </a:extLst>
                </a:gridCol>
                <a:gridCol w="868680">
                  <a:extLst>
                    <a:ext uri="{9D8B030D-6E8A-4147-A177-3AD203B41FA5}">
                      <a16:colId xmlns:a16="http://schemas.microsoft.com/office/drawing/2014/main" val="467865581"/>
                    </a:ext>
                  </a:extLst>
                </a:gridCol>
                <a:gridCol w="868680">
                  <a:extLst>
                    <a:ext uri="{9D8B030D-6E8A-4147-A177-3AD203B41FA5}">
                      <a16:colId xmlns:a16="http://schemas.microsoft.com/office/drawing/2014/main" val="991183315"/>
                    </a:ext>
                  </a:extLst>
                </a:gridCol>
                <a:gridCol w="868680">
                  <a:extLst>
                    <a:ext uri="{9D8B030D-6E8A-4147-A177-3AD203B41FA5}">
                      <a16:colId xmlns:a16="http://schemas.microsoft.com/office/drawing/2014/main" val="683977738"/>
                    </a:ext>
                  </a:extLst>
                </a:gridCol>
                <a:gridCol w="868680">
                  <a:extLst>
                    <a:ext uri="{9D8B030D-6E8A-4147-A177-3AD203B41FA5}">
                      <a16:colId xmlns:a16="http://schemas.microsoft.com/office/drawing/2014/main" val="3353922804"/>
                    </a:ext>
                  </a:extLst>
                </a:gridCol>
                <a:gridCol w="579120">
                  <a:extLst>
                    <a:ext uri="{9D8B030D-6E8A-4147-A177-3AD203B41FA5}">
                      <a16:colId xmlns:a16="http://schemas.microsoft.com/office/drawing/2014/main" val="378521243"/>
                    </a:ext>
                  </a:extLst>
                </a:gridCol>
                <a:gridCol w="579120">
                  <a:extLst>
                    <a:ext uri="{9D8B030D-6E8A-4147-A177-3AD203B41FA5}">
                      <a16:colId xmlns:a16="http://schemas.microsoft.com/office/drawing/2014/main" val="1001750945"/>
                    </a:ext>
                  </a:extLst>
                </a:gridCol>
                <a:gridCol w="579120">
                  <a:extLst>
                    <a:ext uri="{9D8B030D-6E8A-4147-A177-3AD203B41FA5}">
                      <a16:colId xmlns:a16="http://schemas.microsoft.com/office/drawing/2014/main" val="3772105087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 rtl="1"/>
                      <a:r>
                        <a:rPr lang="fa-IR" sz="1400" dirty="0" smtClean="0">
                          <a:cs typeface="B Nazanin" panose="00000400000000000000" pitchFamily="2" charset="-78"/>
                        </a:rPr>
                        <a:t>اجرا و پیگیری</a:t>
                      </a:r>
                      <a:endParaRPr lang="en-US" sz="1400" dirty="0">
                        <a:cs typeface="B Nazanin" panose="00000400000000000000" pitchFamily="2" charset="-78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/>
                      <a:r>
                        <a:rPr lang="fa-IR" sz="1400" dirty="0" smtClean="0">
                          <a:cs typeface="B Nazanin" panose="00000400000000000000" pitchFamily="2" charset="-78"/>
                        </a:rPr>
                        <a:t>انتخاب بهترین راه‌حل</a:t>
                      </a:r>
                      <a:endParaRPr lang="en-US" sz="1400" dirty="0">
                        <a:cs typeface="B Nazanin" panose="00000400000000000000" pitchFamily="2" charset="-78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/>
                      <a:r>
                        <a:rPr lang="fa-IR" sz="1400" dirty="0" smtClean="0">
                          <a:cs typeface="B Nazanin" panose="00000400000000000000" pitchFamily="2" charset="-78"/>
                        </a:rPr>
                        <a:t>توسعه راه‌حل‌ها</a:t>
                      </a:r>
                      <a:endParaRPr lang="en-US" sz="1400" dirty="0">
                        <a:cs typeface="B Nazanin" panose="00000400000000000000" pitchFamily="2" charset="-78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/>
                      <a:r>
                        <a:rPr lang="fa-IR" sz="1400" dirty="0" smtClean="0">
                          <a:cs typeface="B Nazanin" panose="00000400000000000000" pitchFamily="2" charset="-78"/>
                        </a:rPr>
                        <a:t>تحلیل تعارض</a:t>
                      </a:r>
                      <a:endParaRPr lang="en-US" sz="1400" dirty="0">
                        <a:cs typeface="B Nazanin" panose="00000400000000000000" pitchFamily="2" charset="-78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1"/>
                      <a:r>
                        <a:rPr lang="fa-IR" sz="1400" dirty="0" smtClean="0">
                          <a:cs typeface="B Nazanin" panose="00000400000000000000" pitchFamily="2" charset="-78"/>
                        </a:rPr>
                        <a:t>شناسایی تعارض</a:t>
                      </a:r>
                      <a:endParaRPr lang="en-US" sz="1400" dirty="0">
                        <a:cs typeface="B Nazanin" panose="00000400000000000000" pitchFamily="2" charset="-78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83183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fa-IR" sz="1200" dirty="0" smtClean="0">
                          <a:cs typeface="B Nazanin" panose="00000400000000000000" pitchFamily="2" charset="-78"/>
                        </a:rPr>
                        <a:t>پیگیری نتایج </a:t>
                      </a:r>
                      <a:endParaRPr lang="en-US" sz="1200" dirty="0">
                        <a:cs typeface="B Nazanin" panose="00000400000000000000" pitchFamily="2" charset="-78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200" dirty="0" smtClean="0">
                          <a:cs typeface="B Nazanin" panose="00000400000000000000" pitchFamily="2" charset="-78"/>
                        </a:rPr>
                        <a:t>برنامه‌ریزی برای اجرا</a:t>
                      </a:r>
                      <a:endParaRPr lang="en-US" sz="1200" dirty="0">
                        <a:cs typeface="B Nazanin" panose="00000400000000000000" pitchFamily="2" charset="-78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200" dirty="0" smtClean="0">
                          <a:cs typeface="B Nazanin" panose="00000400000000000000" pitchFamily="2" charset="-78"/>
                        </a:rPr>
                        <a:t>توافق بر سر راه‌حل</a:t>
                      </a:r>
                      <a:endParaRPr lang="en-US" sz="1200" dirty="0">
                        <a:cs typeface="B Nazanin" panose="00000400000000000000" pitchFamily="2" charset="-78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200" dirty="0" smtClean="0">
                          <a:cs typeface="B Nazanin" panose="00000400000000000000" pitchFamily="2" charset="-78"/>
                        </a:rPr>
                        <a:t>ارزیابی گزینه‌ها</a:t>
                      </a:r>
                      <a:endParaRPr lang="en-US" sz="1200" dirty="0">
                        <a:cs typeface="B Nazanin" panose="00000400000000000000" pitchFamily="2" charset="-78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200" dirty="0" smtClean="0">
                          <a:cs typeface="B Nazanin" panose="00000400000000000000" pitchFamily="2" charset="-78"/>
                        </a:rPr>
                        <a:t>تفکر خلاق</a:t>
                      </a:r>
                      <a:endParaRPr lang="en-US" sz="1200" dirty="0">
                        <a:cs typeface="B Nazanin" panose="00000400000000000000" pitchFamily="2" charset="-78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200" dirty="0" smtClean="0">
                          <a:cs typeface="B Nazanin" panose="00000400000000000000" pitchFamily="2" charset="-78"/>
                        </a:rPr>
                        <a:t>ایجاد فضایی برای گفت‌وگو</a:t>
                      </a:r>
                      <a:endParaRPr lang="en-US" sz="1200" dirty="0">
                        <a:cs typeface="B Nazanin" panose="00000400000000000000" pitchFamily="2" charset="-78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200" dirty="0" smtClean="0">
                          <a:cs typeface="B Nazanin" panose="00000400000000000000" pitchFamily="2" charset="-78"/>
                        </a:rPr>
                        <a:t>تحلیل تأثیرات</a:t>
                      </a:r>
                      <a:endParaRPr lang="en-US" sz="1200" dirty="0">
                        <a:cs typeface="B Nazanin" panose="00000400000000000000" pitchFamily="2" charset="-78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200" dirty="0" smtClean="0">
                          <a:cs typeface="B Nazanin" panose="00000400000000000000" pitchFamily="2" charset="-78"/>
                        </a:rPr>
                        <a:t>شناسایی علل اصلی</a:t>
                      </a:r>
                      <a:endParaRPr lang="en-US" sz="1200" dirty="0">
                        <a:cs typeface="B Nazanin" panose="00000400000000000000" pitchFamily="2" charset="-78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200" dirty="0" smtClean="0">
                          <a:cs typeface="B Nazanin" panose="00000400000000000000" pitchFamily="2" charset="-78"/>
                        </a:rPr>
                        <a:t>کاهش عملکرد</a:t>
                      </a:r>
                      <a:endParaRPr lang="en-US" sz="1200" dirty="0">
                        <a:cs typeface="B Nazanin" panose="00000400000000000000" pitchFamily="2" charset="-78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200" dirty="0" smtClean="0">
                          <a:cs typeface="B Nazanin" panose="00000400000000000000" pitchFamily="2" charset="-78"/>
                        </a:rPr>
                        <a:t>افزایش تنش</a:t>
                      </a:r>
                      <a:endParaRPr lang="en-US" sz="1200" dirty="0">
                        <a:cs typeface="B Nazanin" panose="00000400000000000000" pitchFamily="2" charset="-78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200" dirty="0" smtClean="0">
                          <a:cs typeface="B Nazanin" panose="00000400000000000000" pitchFamily="2" charset="-78"/>
                        </a:rPr>
                        <a:t>تغییر در رفتار</a:t>
                      </a:r>
                      <a:endParaRPr lang="en-US" sz="1200" dirty="0">
                        <a:cs typeface="B Nazanin" panose="00000400000000000000" pitchFamily="2" charset="-78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1498106"/>
                  </a:ext>
                </a:extLst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>
            <a:off x="7844273" y="2290213"/>
            <a:ext cx="107112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1400" b="1" dirty="0">
                <a:cs typeface="B Nazanin" panose="00000400000000000000" pitchFamily="2" charset="-78"/>
              </a:rPr>
              <a:t>توصیف تعارض</a:t>
            </a:r>
            <a:endParaRPr lang="en-US" sz="1400" b="1" dirty="0">
              <a:cs typeface="B Nazanin" panose="00000400000000000000" pitchFamily="2" charset="-78"/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1401951"/>
              </p:ext>
            </p:extLst>
          </p:nvPr>
        </p:nvGraphicFramePr>
        <p:xfrm>
          <a:off x="228600" y="3575492"/>
          <a:ext cx="8686800" cy="101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43400">
                  <a:extLst>
                    <a:ext uri="{9D8B030D-6E8A-4147-A177-3AD203B41FA5}">
                      <a16:colId xmlns:a16="http://schemas.microsoft.com/office/drawing/2014/main" val="1471436650"/>
                    </a:ext>
                  </a:extLst>
                </a:gridCol>
                <a:gridCol w="2171700">
                  <a:extLst>
                    <a:ext uri="{9D8B030D-6E8A-4147-A177-3AD203B41FA5}">
                      <a16:colId xmlns:a16="http://schemas.microsoft.com/office/drawing/2014/main" val="817579431"/>
                    </a:ext>
                  </a:extLst>
                </a:gridCol>
                <a:gridCol w="2171700">
                  <a:extLst>
                    <a:ext uri="{9D8B030D-6E8A-4147-A177-3AD203B41FA5}">
                      <a16:colId xmlns:a16="http://schemas.microsoft.com/office/drawing/2014/main" val="262439444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fa-IR" sz="1400" dirty="0" smtClean="0">
                          <a:cs typeface="B Nazanin" panose="00000400000000000000" pitchFamily="2" charset="-78"/>
                        </a:rPr>
                        <a:t>علت تعارض</a:t>
                      </a:r>
                      <a:endParaRPr lang="en-US" sz="1400" dirty="0">
                        <a:cs typeface="B Nazanin" panose="00000400000000000000" pitchFamily="2" charset="-78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1"/>
                      <a:r>
                        <a:rPr lang="fa-IR" sz="1400" dirty="0" smtClean="0">
                          <a:cs typeface="B Nazanin" panose="00000400000000000000" pitchFamily="2" charset="-78"/>
                        </a:rPr>
                        <a:t>طرفین درگیر</a:t>
                      </a:r>
                      <a:endParaRPr lang="en-US" sz="1400" dirty="0">
                        <a:cs typeface="B Nazanin" panose="00000400000000000000" pitchFamily="2" charset="-78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23437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 rtl="1"/>
                      <a:r>
                        <a:rPr lang="fa-IR" sz="1200" dirty="0" smtClean="0">
                          <a:cs typeface="B Nazanin" panose="00000400000000000000" pitchFamily="2" charset="-78"/>
                        </a:rPr>
                        <a:t>نارضایتی عمومی از شرایط کاری و عدم توجه به الزامات ایمنی به عنوان یک نتیجه از این نارضایتی</a:t>
                      </a:r>
                      <a:endParaRPr lang="en-US" sz="1200" dirty="0">
                        <a:cs typeface="B Nazanin" panose="00000400000000000000" pitchFamily="2" charset="-78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sz="1200" dirty="0" smtClean="0">
                          <a:cs typeface="B Nazanin" panose="00000400000000000000" pitchFamily="2" charset="-78"/>
                        </a:rPr>
                        <a:t>من به عنوان کارشناس ایمنی که مسئولیت حفظ ایمنی و سلامت کارکنان را به عهده دارم</a:t>
                      </a:r>
                      <a:endParaRPr lang="en-US" sz="1200" dirty="0">
                        <a:cs typeface="B Nazanin" panose="00000400000000000000" pitchFamily="2" charset="-78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sz="1200" dirty="0" smtClean="0">
                          <a:cs typeface="B Nazanin" panose="00000400000000000000" pitchFamily="2" charset="-78"/>
                        </a:rPr>
                        <a:t>همکاران در بخش‌های عملیاتی  مختلف که از وضعیت موجود ناراضی هستند.</a:t>
                      </a:r>
                      <a:endParaRPr lang="en-US" sz="1200" dirty="0">
                        <a:cs typeface="B Nazanin" panose="00000400000000000000" pitchFamily="2" charset="-78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8015713"/>
                  </a:ext>
                </a:extLst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228600" y="2593313"/>
            <a:ext cx="8686800" cy="381000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Autofit/>
          </a:bodyPr>
          <a:lstStyle/>
          <a:p>
            <a:pPr algn="r" rtl="1"/>
            <a:r>
              <a:rPr lang="fa-IR" sz="1400" dirty="0" smtClean="0">
                <a:cs typeface="B Nazanin" panose="00000400000000000000" pitchFamily="2" charset="-78"/>
              </a:rPr>
              <a:t>ناراحتی و نگرانی به دلیل مسائل مختلف مانند : فشار کاری بالا – کمبود منابع – عدم شفافیت در تصمیم گیری های بخش های مورد نظر – بی توجهی به رعایت الزامات ایمنی و وجود خطرات جدی در انجام کار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7776947" y="3123524"/>
            <a:ext cx="113845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fa-IR" sz="1400" b="1" dirty="0">
                <a:cs typeface="B Nazanin" panose="00000400000000000000" pitchFamily="2" charset="-78"/>
              </a:rPr>
              <a:t>جزییات تعارض </a:t>
            </a:r>
            <a:endParaRPr lang="en-US" sz="1400" b="1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97188514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 smtClean="0"/>
              <a:t>گزارش مدیریتی 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620000" y="742950"/>
            <a:ext cx="143180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1400" b="1" dirty="0">
                <a:cs typeface="B Nazanin" panose="00000400000000000000" pitchFamily="2" charset="-78"/>
              </a:rPr>
              <a:t>روش‌های حل تعارض</a:t>
            </a:r>
            <a:endParaRPr lang="en-US" sz="1400" b="1" dirty="0">
              <a:cs typeface="B Nazanin" panose="00000400000000000000" pitchFamily="2" charset="-78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4445829"/>
              </p:ext>
            </p:extLst>
          </p:nvPr>
        </p:nvGraphicFramePr>
        <p:xfrm>
          <a:off x="251961" y="1167533"/>
          <a:ext cx="8686800" cy="1803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8680">
                  <a:extLst>
                    <a:ext uri="{9D8B030D-6E8A-4147-A177-3AD203B41FA5}">
                      <a16:colId xmlns:a16="http://schemas.microsoft.com/office/drawing/2014/main" val="257875496"/>
                    </a:ext>
                  </a:extLst>
                </a:gridCol>
                <a:gridCol w="868680">
                  <a:extLst>
                    <a:ext uri="{9D8B030D-6E8A-4147-A177-3AD203B41FA5}">
                      <a16:colId xmlns:a16="http://schemas.microsoft.com/office/drawing/2014/main" val="2331365891"/>
                    </a:ext>
                  </a:extLst>
                </a:gridCol>
                <a:gridCol w="868680">
                  <a:extLst>
                    <a:ext uri="{9D8B030D-6E8A-4147-A177-3AD203B41FA5}">
                      <a16:colId xmlns:a16="http://schemas.microsoft.com/office/drawing/2014/main" val="2477335470"/>
                    </a:ext>
                  </a:extLst>
                </a:gridCol>
                <a:gridCol w="868680">
                  <a:extLst>
                    <a:ext uri="{9D8B030D-6E8A-4147-A177-3AD203B41FA5}">
                      <a16:colId xmlns:a16="http://schemas.microsoft.com/office/drawing/2014/main" val="2748028535"/>
                    </a:ext>
                  </a:extLst>
                </a:gridCol>
                <a:gridCol w="868680">
                  <a:extLst>
                    <a:ext uri="{9D8B030D-6E8A-4147-A177-3AD203B41FA5}">
                      <a16:colId xmlns:a16="http://schemas.microsoft.com/office/drawing/2014/main" val="3317601038"/>
                    </a:ext>
                  </a:extLst>
                </a:gridCol>
                <a:gridCol w="868680">
                  <a:extLst>
                    <a:ext uri="{9D8B030D-6E8A-4147-A177-3AD203B41FA5}">
                      <a16:colId xmlns:a16="http://schemas.microsoft.com/office/drawing/2014/main" val="145441752"/>
                    </a:ext>
                  </a:extLst>
                </a:gridCol>
                <a:gridCol w="868680">
                  <a:extLst>
                    <a:ext uri="{9D8B030D-6E8A-4147-A177-3AD203B41FA5}">
                      <a16:colId xmlns:a16="http://schemas.microsoft.com/office/drawing/2014/main" val="361621153"/>
                    </a:ext>
                  </a:extLst>
                </a:gridCol>
                <a:gridCol w="868680">
                  <a:extLst>
                    <a:ext uri="{9D8B030D-6E8A-4147-A177-3AD203B41FA5}">
                      <a16:colId xmlns:a16="http://schemas.microsoft.com/office/drawing/2014/main" val="91691618"/>
                    </a:ext>
                  </a:extLst>
                </a:gridCol>
                <a:gridCol w="868680">
                  <a:extLst>
                    <a:ext uri="{9D8B030D-6E8A-4147-A177-3AD203B41FA5}">
                      <a16:colId xmlns:a16="http://schemas.microsoft.com/office/drawing/2014/main" val="1920318589"/>
                    </a:ext>
                  </a:extLst>
                </a:gridCol>
                <a:gridCol w="868680">
                  <a:extLst>
                    <a:ext uri="{9D8B030D-6E8A-4147-A177-3AD203B41FA5}">
                      <a16:colId xmlns:a16="http://schemas.microsoft.com/office/drawing/2014/main" val="2163421378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r" rtl="1"/>
                      <a:r>
                        <a:rPr lang="fa-IR" sz="1400" dirty="0" smtClean="0">
                          <a:cs typeface="B Nazanin" panose="00000400000000000000" pitchFamily="2" charset="-78"/>
                        </a:rPr>
                        <a:t>پیگیری و ارزیابی</a:t>
                      </a:r>
                      <a:endParaRPr lang="en-US" sz="1400" dirty="0">
                        <a:cs typeface="B Nazanin" panose="00000400000000000000" pitchFamily="2" charset="-78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rtl="1"/>
                      <a:r>
                        <a:rPr lang="fa-IR" sz="1400" dirty="0" smtClean="0">
                          <a:cs typeface="B Nazanin" panose="00000400000000000000" pitchFamily="2" charset="-78"/>
                        </a:rPr>
                        <a:t>توسعه برنامه‌های حمایتی </a:t>
                      </a:r>
                      <a:endParaRPr lang="en-US" sz="1400" dirty="0">
                        <a:cs typeface="B Nazanin" panose="00000400000000000000" pitchFamily="2" charset="-78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rtl="1"/>
                      <a:r>
                        <a:rPr lang="fa-IR" sz="1400" dirty="0" smtClean="0">
                          <a:cs typeface="B Nazanin" panose="00000400000000000000" pitchFamily="2" charset="-78"/>
                        </a:rPr>
                        <a:t>گفت‌وگوی سازنده </a:t>
                      </a:r>
                      <a:endParaRPr lang="en-US" sz="1400" dirty="0">
                        <a:cs typeface="B Nazanin" panose="00000400000000000000" pitchFamily="2" charset="-78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rtl="1"/>
                      <a:r>
                        <a:rPr lang="fa-IR" sz="1400" dirty="0" smtClean="0">
                          <a:cs typeface="B Nazanin" panose="00000400000000000000" pitchFamily="2" charset="-78"/>
                        </a:rPr>
                        <a:t>تحلیل مشکلات</a:t>
                      </a:r>
                      <a:endParaRPr lang="en-US" sz="1400" dirty="0">
                        <a:cs typeface="B Nazanin" panose="00000400000000000000" pitchFamily="2" charset="-78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rtl="1"/>
                      <a:r>
                        <a:rPr lang="fa-IR" sz="1400" dirty="0" smtClean="0">
                          <a:cs typeface="B Nazanin" panose="00000400000000000000" pitchFamily="2" charset="-78"/>
                        </a:rPr>
                        <a:t>گوش دادن فعال</a:t>
                      </a:r>
                      <a:endParaRPr lang="en-US" sz="1400" dirty="0">
                        <a:cs typeface="B Nazanin" panose="00000400000000000000" pitchFamily="2" charset="-78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72520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 rtl="1"/>
                      <a:r>
                        <a:rPr lang="fa-IR" sz="1100" dirty="0" smtClean="0">
                          <a:cs typeface="B Nazanin" panose="00000400000000000000" pitchFamily="2" charset="-78"/>
                        </a:rPr>
                        <a:t>برگزاری جلسات منظم برای بررسی پیشرفت و حل مشکلات جدید که ممکن است به وجود بیاید</a:t>
                      </a:r>
                      <a:endParaRPr lang="en-US" sz="1100" dirty="0">
                        <a:cs typeface="B Nazanin" panose="00000400000000000000" pitchFamily="2" charset="-78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sz="1100" dirty="0" smtClean="0">
                          <a:cs typeface="B Nazanin" panose="00000400000000000000" pitchFamily="2" charset="-78"/>
                        </a:rPr>
                        <a:t>پس از اجرای تغییرات، پیگیری وضعیت و ارزیابی تأثیر آن‌ها بر نارضایتی و رعایت الزامات ایمنی</a:t>
                      </a:r>
                      <a:endParaRPr lang="en-US" sz="1100" dirty="0">
                        <a:cs typeface="B Nazanin" panose="00000400000000000000" pitchFamily="2" charset="-78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sz="1100" dirty="0" smtClean="0">
                          <a:cs typeface="B Nazanin" panose="00000400000000000000" pitchFamily="2" charset="-78"/>
                        </a:rPr>
                        <a:t>اطلاع رسانی به همکاران</a:t>
                      </a:r>
                      <a:r>
                        <a:rPr lang="fa-IR" sz="1100" baseline="0" dirty="0" smtClean="0">
                          <a:cs typeface="B Nazanin" panose="00000400000000000000" pitchFamily="2" charset="-78"/>
                        </a:rPr>
                        <a:t> در مورد تغییرات انجام شده و تاثیر آن بر ایمنی و کارایی </a:t>
                      </a:r>
                      <a:endParaRPr lang="en-US" sz="1100" dirty="0">
                        <a:cs typeface="B Nazanin" panose="00000400000000000000" pitchFamily="2" charset="-78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sz="1100" dirty="0" smtClean="0">
                          <a:cs typeface="B Nazanin" panose="00000400000000000000" pitchFamily="2" charset="-78"/>
                        </a:rPr>
                        <a:t>همکاری با مدیریت بخش ها در جهت ایجاد تغییرات ملموس مثبت در محل کار </a:t>
                      </a:r>
                      <a:endParaRPr lang="en-US" sz="1100" dirty="0">
                        <a:cs typeface="B Nazanin" panose="00000400000000000000" pitchFamily="2" charset="-78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sz="1100" dirty="0" smtClean="0">
                          <a:cs typeface="B Nazanin" panose="00000400000000000000" pitchFamily="2" charset="-78"/>
                        </a:rPr>
                        <a:t>تشویق همکاران در جهت بیان نظرات برای بهبود شرایط ایمن</a:t>
                      </a:r>
                      <a:endParaRPr lang="en-US" sz="1100" dirty="0">
                        <a:cs typeface="B Nazanin" panose="00000400000000000000" pitchFamily="2" charset="-78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sz="1100" dirty="0" smtClean="0">
                          <a:cs typeface="B Nazanin" panose="00000400000000000000" pitchFamily="2" charset="-78"/>
                        </a:rPr>
                        <a:t>برگزاری جلسات گروهی و ایجاد حس همکاری </a:t>
                      </a:r>
                      <a:endParaRPr lang="en-US" sz="1100" dirty="0">
                        <a:cs typeface="B Nazanin" panose="00000400000000000000" pitchFamily="2" charset="-78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sz="1100" dirty="0" smtClean="0">
                          <a:cs typeface="B Nazanin" panose="00000400000000000000" pitchFamily="2" charset="-78"/>
                        </a:rPr>
                        <a:t>شناسایی ارتباط بین نارضایتی و عدم رعایت الزامات ایمنی </a:t>
                      </a:r>
                      <a:endParaRPr lang="en-US" sz="1100" dirty="0">
                        <a:cs typeface="B Nazanin" panose="00000400000000000000" pitchFamily="2" charset="-78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sz="1100" dirty="0" smtClean="0">
                          <a:cs typeface="B Nazanin" panose="00000400000000000000" pitchFamily="2" charset="-78"/>
                        </a:rPr>
                        <a:t>جمع آوری و تحلیل نظرات و پیشنهادات همکاران جهت شناسایی مشکلات اصلی </a:t>
                      </a:r>
                      <a:endParaRPr lang="en-US" sz="1100" dirty="0">
                        <a:cs typeface="B Nazanin" panose="00000400000000000000" pitchFamily="2" charset="-78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sz="1100" dirty="0" smtClean="0">
                          <a:cs typeface="B Nazanin" panose="00000400000000000000" pitchFamily="2" charset="-78"/>
                        </a:rPr>
                        <a:t>ایجاد فضای امن و بدون قضاوت – بیان نظرات به صورت آزادانه </a:t>
                      </a:r>
                      <a:endParaRPr lang="en-US" sz="1100" dirty="0">
                        <a:cs typeface="B Nazanin" panose="00000400000000000000" pitchFamily="2" charset="-78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rtl="1"/>
                      <a:r>
                        <a:rPr lang="fa-IR" sz="1100" dirty="0" smtClean="0">
                          <a:cs typeface="B Nazanin" panose="00000400000000000000" pitchFamily="2" charset="-78"/>
                        </a:rPr>
                        <a:t>برگزاری</a:t>
                      </a:r>
                      <a:r>
                        <a:rPr lang="fa-IR" sz="1100" baseline="0" dirty="0" smtClean="0">
                          <a:cs typeface="B Nazanin" panose="00000400000000000000" pitchFamily="2" charset="-78"/>
                        </a:rPr>
                        <a:t> جلسه غیر رسمی – شنیدن نگرانی ها و دغدغه ها </a:t>
                      </a:r>
                      <a:endParaRPr lang="en-US" sz="1100" dirty="0">
                        <a:cs typeface="B Nazanin" panose="00000400000000000000" pitchFamily="2" charset="-78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7904750"/>
                  </a:ext>
                </a:extLst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>
            <a:off x="388363" y="3347542"/>
            <a:ext cx="866343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/>
            <a:r>
              <a:rPr lang="fa-IR" sz="1400" b="1" dirty="0">
                <a:solidFill>
                  <a:srgbClr val="FF0000"/>
                </a:solidFill>
                <a:cs typeface="B Nazanin" panose="00000400000000000000" pitchFamily="2" charset="-78"/>
              </a:rPr>
              <a:t>نتیجه‌گیری:</a:t>
            </a:r>
          </a:p>
          <a:p>
            <a:pPr algn="just" rtl="1"/>
            <a:r>
              <a:rPr lang="fa-IR" sz="1400" b="1" dirty="0">
                <a:solidFill>
                  <a:srgbClr val="FF0000"/>
                </a:solidFill>
                <a:cs typeface="B Nazanin" panose="00000400000000000000" pitchFamily="2" charset="-78"/>
              </a:rPr>
              <a:t>با گوش دادن به همکاران و ایجاد فضایی برای گفتگو، توانستم نارضایتی‌های آن‌ها را شناسایی کرده و بهبودهای لازم را در حد توان در محیط کار ایجاد کنم . این رویکرد نه تنها به افزایش رعایت الزامات ایمنی کمک می‌کند بلکه به بهبود روحیه و انگیزه کارکنان نیز منجر می‌شود. با ایجاد یک فرهنگ باز و حمایتی، می‌توانیم به بهبود ایمنی و کارایی در سازمان کمک کنیم.</a:t>
            </a:r>
          </a:p>
        </p:txBody>
      </p:sp>
    </p:spTree>
    <p:extLst>
      <p:ext uri="{BB962C8B-B14F-4D97-AF65-F5344CB8AC3E}">
        <p14:creationId xmlns:p14="http://schemas.microsoft.com/office/powerpoint/2010/main" val="20744756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81000" y="89537"/>
            <a:ext cx="8077200" cy="224333"/>
          </a:xfrm>
        </p:spPr>
        <p:txBody>
          <a:bodyPr/>
          <a:lstStyle/>
          <a:p>
            <a:pPr algn="r" rtl="1"/>
            <a:r>
              <a:rPr lang="fa-IR" sz="2800" dirty="0" smtClean="0"/>
              <a:t>    رزومه</a:t>
            </a:r>
            <a:endParaRPr lang="en-US" sz="280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13"/>
          </p:nvPr>
        </p:nvSpPr>
        <p:spPr>
          <a:xfrm>
            <a:off x="8001000" y="4781550"/>
            <a:ext cx="914400" cy="367538"/>
          </a:xfrm>
        </p:spPr>
        <p:txBody>
          <a:bodyPr/>
          <a:lstStyle/>
          <a:p>
            <a:r>
              <a:rPr lang="en-US" dirty="0" smtClean="0"/>
              <a:t>1/1/2023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105400" y="742950"/>
            <a:ext cx="3810000" cy="609600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Autofit/>
          </a:bodyPr>
          <a:lstStyle/>
          <a:p>
            <a:pPr algn="r" rtl="1"/>
            <a:r>
              <a:rPr lang="fa-IR" sz="1600" b="1" dirty="0" smtClean="0">
                <a:cs typeface="B Nazanin" panose="00000400000000000000" pitchFamily="2" charset="-78"/>
              </a:rPr>
              <a:t>سوابق شغلی </a:t>
            </a:r>
            <a:endParaRPr lang="en-US" sz="1600" b="1" dirty="0" smtClean="0">
              <a:cs typeface="B Nazanin" panose="00000400000000000000" pitchFamily="2" charset="-78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552214"/>
              </p:ext>
            </p:extLst>
          </p:nvPr>
        </p:nvGraphicFramePr>
        <p:xfrm>
          <a:off x="381000" y="1047750"/>
          <a:ext cx="8534400" cy="355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44800">
                  <a:extLst>
                    <a:ext uri="{9D8B030D-6E8A-4147-A177-3AD203B41FA5}">
                      <a16:colId xmlns:a16="http://schemas.microsoft.com/office/drawing/2014/main" val="2595992874"/>
                    </a:ext>
                  </a:extLst>
                </a:gridCol>
                <a:gridCol w="2844800">
                  <a:extLst>
                    <a:ext uri="{9D8B030D-6E8A-4147-A177-3AD203B41FA5}">
                      <a16:colId xmlns:a16="http://schemas.microsoft.com/office/drawing/2014/main" val="411389865"/>
                    </a:ext>
                  </a:extLst>
                </a:gridCol>
                <a:gridCol w="2844800">
                  <a:extLst>
                    <a:ext uri="{9D8B030D-6E8A-4147-A177-3AD203B41FA5}">
                      <a16:colId xmlns:a16="http://schemas.microsoft.com/office/drawing/2014/main" val="177249777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 rtl="1"/>
                      <a:r>
                        <a:rPr lang="fa-IR" sz="1400" dirty="0" smtClean="0">
                          <a:cs typeface="B Nazanin" panose="00000400000000000000" pitchFamily="2" charset="-78"/>
                        </a:rPr>
                        <a:t>سال فعالیت </a:t>
                      </a:r>
                      <a:endParaRPr lang="en-US" sz="1400" dirty="0">
                        <a:cs typeface="B Nazanin" panose="00000400000000000000" pitchFamily="2" charset="-78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sz="1400" dirty="0" smtClean="0">
                          <a:cs typeface="B Nazanin" panose="00000400000000000000" pitchFamily="2" charset="-78"/>
                        </a:rPr>
                        <a:t>محل کار </a:t>
                      </a:r>
                      <a:endParaRPr lang="en-US" sz="1400" dirty="0">
                        <a:cs typeface="B Nazanin" panose="00000400000000000000" pitchFamily="2" charset="-78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sz="1400" dirty="0" smtClean="0">
                          <a:cs typeface="B Nazanin" panose="00000400000000000000" pitchFamily="2" charset="-78"/>
                        </a:rPr>
                        <a:t>سمت </a:t>
                      </a:r>
                      <a:endParaRPr lang="en-US" sz="1400" dirty="0">
                        <a:cs typeface="B Nazanin" panose="00000400000000000000" pitchFamily="2" charset="-78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89958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 rtl="1"/>
                      <a:r>
                        <a:rPr lang="fa-IR" sz="1400" dirty="0" smtClean="0">
                          <a:cs typeface="B Nazanin" panose="00000400000000000000" pitchFamily="2" charset="-78"/>
                        </a:rPr>
                        <a:t>مهر</a:t>
                      </a:r>
                      <a:r>
                        <a:rPr lang="fa-IR" sz="1400" baseline="0" dirty="0" smtClean="0">
                          <a:cs typeface="B Nazanin" panose="00000400000000000000" pitchFamily="2" charset="-78"/>
                        </a:rPr>
                        <a:t> 1394 الی اسفند 1394</a:t>
                      </a:r>
                      <a:endParaRPr lang="en-US" sz="1400" dirty="0">
                        <a:cs typeface="B Nazanin" panose="00000400000000000000" pitchFamily="2" charset="-78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sz="1400" dirty="0" smtClean="0">
                          <a:cs typeface="B Nazanin" panose="00000400000000000000" pitchFamily="2" charset="-78"/>
                        </a:rPr>
                        <a:t>شرکت</a:t>
                      </a:r>
                      <a:r>
                        <a:rPr lang="fa-IR" sz="1400" baseline="0" dirty="0" smtClean="0">
                          <a:cs typeface="B Nazanin" panose="00000400000000000000" pitchFamily="2" charset="-78"/>
                        </a:rPr>
                        <a:t> عملیات غیرصنعتی مناطق نفتخیز جنوب  - اهواز </a:t>
                      </a:r>
                      <a:endParaRPr lang="en-US" sz="1400" dirty="0">
                        <a:cs typeface="B Nazanin" panose="00000400000000000000" pitchFamily="2" charset="-78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sz="1400" dirty="0" smtClean="0">
                          <a:cs typeface="B Nazanin" panose="00000400000000000000" pitchFamily="2" charset="-78"/>
                        </a:rPr>
                        <a:t>نماینده </a:t>
                      </a:r>
                      <a:r>
                        <a:rPr lang="en-US" sz="1400" dirty="0" smtClean="0">
                          <a:cs typeface="B Nazanin" panose="00000400000000000000" pitchFamily="2" charset="-78"/>
                        </a:rPr>
                        <a:t>HSE </a:t>
                      </a:r>
                      <a:r>
                        <a:rPr lang="fa-IR" sz="1400" dirty="0" smtClean="0">
                          <a:cs typeface="B Nazanin" panose="00000400000000000000" pitchFamily="2" charset="-78"/>
                        </a:rPr>
                        <a:t> پیمانکار</a:t>
                      </a:r>
                      <a:endParaRPr lang="en-US" sz="1400" dirty="0">
                        <a:cs typeface="B Nazanin" panose="00000400000000000000" pitchFamily="2" charset="-78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72287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 rtl="1"/>
                      <a:r>
                        <a:rPr lang="fa-IR" sz="1400" dirty="0" smtClean="0">
                          <a:cs typeface="B Nazanin" panose="00000400000000000000" pitchFamily="2" charset="-78"/>
                        </a:rPr>
                        <a:t>بهمن 1395 الی مرداد</a:t>
                      </a:r>
                      <a:r>
                        <a:rPr lang="fa-IR" sz="1400" baseline="0" dirty="0" smtClean="0">
                          <a:cs typeface="B Nazanin" panose="00000400000000000000" pitchFamily="2" charset="-78"/>
                        </a:rPr>
                        <a:t> 1396</a:t>
                      </a:r>
                      <a:endParaRPr lang="en-US" sz="1400" dirty="0">
                        <a:cs typeface="B Nazanin" panose="00000400000000000000" pitchFamily="2" charset="-78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sz="1400" dirty="0" smtClean="0">
                          <a:cs typeface="B Nazanin" panose="00000400000000000000" pitchFamily="2" charset="-78"/>
                        </a:rPr>
                        <a:t>شرکت صنایع کارخانجات پتروشیمی ( رامپکو ) پالایشگاه جزیره سیری </a:t>
                      </a:r>
                      <a:endParaRPr lang="en-US" sz="1400" dirty="0">
                        <a:cs typeface="B Nazanin" panose="00000400000000000000" pitchFamily="2" charset="-78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sz="1400" dirty="0" smtClean="0">
                          <a:cs typeface="B Nazanin" panose="00000400000000000000" pitchFamily="2" charset="-78"/>
                        </a:rPr>
                        <a:t>کارشناس ایمنی </a:t>
                      </a:r>
                      <a:endParaRPr lang="en-US" sz="1400" dirty="0">
                        <a:cs typeface="B Nazanin" panose="00000400000000000000" pitchFamily="2" charset="-78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11054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 rtl="1"/>
                      <a:r>
                        <a:rPr lang="fa-IR" sz="1400" dirty="0" smtClean="0">
                          <a:cs typeface="B Nazanin" panose="00000400000000000000" pitchFamily="2" charset="-78"/>
                        </a:rPr>
                        <a:t>مرداد 1396 الی خرداد 1398</a:t>
                      </a:r>
                      <a:endParaRPr lang="en-US" sz="1400" dirty="0">
                        <a:cs typeface="B Nazanin" panose="00000400000000000000" pitchFamily="2" charset="-78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sz="1400" dirty="0" smtClean="0">
                          <a:cs typeface="B Nazanin" panose="00000400000000000000" pitchFamily="2" charset="-78"/>
                        </a:rPr>
                        <a:t>اداره تعمیرات مرکزی مناطق نفت خیز</a:t>
                      </a:r>
                      <a:r>
                        <a:rPr lang="fa-IR" sz="1400" baseline="0" dirty="0" smtClean="0">
                          <a:cs typeface="B Nazanin" panose="00000400000000000000" pitchFamily="2" charset="-78"/>
                        </a:rPr>
                        <a:t> جنوب - اهواز</a:t>
                      </a:r>
                      <a:endParaRPr lang="en-US" sz="1400" dirty="0">
                        <a:cs typeface="B Nazanin" panose="00000400000000000000" pitchFamily="2" charset="-78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sz="1400" dirty="0" smtClean="0">
                          <a:cs typeface="B Nazanin" panose="00000400000000000000" pitchFamily="2" charset="-78"/>
                        </a:rPr>
                        <a:t>کارشناس ایمنی </a:t>
                      </a:r>
                      <a:endParaRPr lang="en-US" sz="1400" dirty="0">
                        <a:cs typeface="B Nazanin" panose="00000400000000000000" pitchFamily="2" charset="-78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82458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 rtl="1"/>
                      <a:r>
                        <a:rPr lang="fa-IR" sz="1400" dirty="0" smtClean="0">
                          <a:cs typeface="B Nazanin" panose="00000400000000000000" pitchFamily="2" charset="-78"/>
                        </a:rPr>
                        <a:t>مهر 1398 الی تیر 1400</a:t>
                      </a:r>
                      <a:endParaRPr lang="en-US" sz="1400" dirty="0">
                        <a:cs typeface="B Nazanin" panose="00000400000000000000" pitchFamily="2" charset="-78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sz="1400" dirty="0" smtClean="0">
                          <a:cs typeface="B Nazanin" panose="00000400000000000000" pitchFamily="2" charset="-78"/>
                        </a:rPr>
                        <a:t>پالایشگاه </a:t>
                      </a:r>
                      <a:r>
                        <a:rPr lang="en-US" sz="1400" dirty="0" smtClean="0">
                          <a:cs typeface="B Nazanin" panose="00000400000000000000" pitchFamily="2" charset="-78"/>
                        </a:rPr>
                        <a:t>NGL </a:t>
                      </a:r>
                      <a:r>
                        <a:rPr lang="fa-IR" sz="1400" dirty="0" smtClean="0">
                          <a:cs typeface="B Nazanin" panose="00000400000000000000" pitchFamily="2" charset="-78"/>
                        </a:rPr>
                        <a:t> جزیره خارگ </a:t>
                      </a:r>
                      <a:endParaRPr lang="en-US" sz="1400" dirty="0">
                        <a:cs typeface="B Nazanin" panose="00000400000000000000" pitchFamily="2" charset="-78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sz="1400" dirty="0" smtClean="0">
                          <a:cs typeface="B Nazanin" panose="00000400000000000000" pitchFamily="2" charset="-78"/>
                        </a:rPr>
                        <a:t>کارشناس ایمنی </a:t>
                      </a:r>
                      <a:endParaRPr lang="en-US" sz="1400" dirty="0">
                        <a:cs typeface="B Nazanin" panose="00000400000000000000" pitchFamily="2" charset="-78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4776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 rtl="1"/>
                      <a:r>
                        <a:rPr lang="fa-IR" sz="1400" dirty="0" smtClean="0">
                          <a:cs typeface="B Nazanin" panose="00000400000000000000" pitchFamily="2" charset="-78"/>
                        </a:rPr>
                        <a:t>مرداد 1400 الی دی 1401</a:t>
                      </a:r>
                      <a:endParaRPr lang="en-US" sz="1400" dirty="0">
                        <a:cs typeface="B Nazanin" panose="00000400000000000000" pitchFamily="2" charset="-78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sz="1400" dirty="0" smtClean="0">
                          <a:cs typeface="B Nazanin" panose="00000400000000000000" pitchFamily="2" charset="-78"/>
                        </a:rPr>
                        <a:t>نیروگاه مفتح همدان </a:t>
                      </a:r>
                      <a:endParaRPr lang="en-US" sz="1400" dirty="0">
                        <a:cs typeface="B Nazanin" panose="00000400000000000000" pitchFamily="2" charset="-78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sz="1400" dirty="0" smtClean="0">
                          <a:cs typeface="B Nazanin" panose="00000400000000000000" pitchFamily="2" charset="-78"/>
                        </a:rPr>
                        <a:t>کارشناس ایمنی </a:t>
                      </a:r>
                      <a:endParaRPr lang="en-US" sz="1400" dirty="0">
                        <a:cs typeface="B Nazanin" panose="00000400000000000000" pitchFamily="2" charset="-78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2751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 rtl="1"/>
                      <a:r>
                        <a:rPr lang="fa-IR" sz="1400" dirty="0" smtClean="0">
                          <a:cs typeface="B Nazanin" panose="00000400000000000000" pitchFamily="2" charset="-78"/>
                        </a:rPr>
                        <a:t>دی 1401 الی خرداد 1402</a:t>
                      </a:r>
                      <a:endParaRPr lang="en-US" sz="1400" dirty="0">
                        <a:cs typeface="B Nazanin" panose="00000400000000000000" pitchFamily="2" charset="-78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sz="1400" dirty="0" smtClean="0">
                          <a:cs typeface="B Nazanin" panose="00000400000000000000" pitchFamily="2" charset="-78"/>
                        </a:rPr>
                        <a:t>نیروگاه جنوب دو اصفهان ( فولاد مبارکه</a:t>
                      </a:r>
                      <a:r>
                        <a:rPr lang="fa-IR" sz="1400" baseline="0" dirty="0" smtClean="0">
                          <a:cs typeface="B Nazanin" panose="00000400000000000000" pitchFamily="2" charset="-78"/>
                        </a:rPr>
                        <a:t> )</a:t>
                      </a:r>
                      <a:endParaRPr lang="en-US" sz="1400" dirty="0">
                        <a:cs typeface="B Nazanin" panose="00000400000000000000" pitchFamily="2" charset="-78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sz="1400" dirty="0" smtClean="0">
                          <a:cs typeface="B Nazanin" panose="00000400000000000000" pitchFamily="2" charset="-78"/>
                        </a:rPr>
                        <a:t>کارشناس ایمنی </a:t>
                      </a:r>
                      <a:endParaRPr lang="en-US" sz="1400" dirty="0">
                        <a:cs typeface="B Nazanin" panose="00000400000000000000" pitchFamily="2" charset="-78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50714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 rtl="1"/>
                      <a:r>
                        <a:rPr lang="fa-IR" sz="1400" dirty="0" smtClean="0">
                          <a:cs typeface="B Nazanin" panose="00000400000000000000" pitchFamily="2" charset="-78"/>
                        </a:rPr>
                        <a:t>خرداد 1402 الی تاکنون</a:t>
                      </a:r>
                      <a:endParaRPr lang="en-US" sz="1400" dirty="0">
                        <a:cs typeface="B Nazanin" panose="00000400000000000000" pitchFamily="2" charset="-78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sz="1400" dirty="0" smtClean="0">
                          <a:cs typeface="B Nazanin" panose="00000400000000000000" pitchFamily="2" charset="-78"/>
                        </a:rPr>
                        <a:t>شرکت مهندسی و ساخت موتور و تجهیزات هوایی ایرانیان – کرج </a:t>
                      </a:r>
                      <a:endParaRPr lang="en-US" sz="1400" dirty="0">
                        <a:cs typeface="B Nazanin" panose="00000400000000000000" pitchFamily="2" charset="-78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sz="1400" dirty="0" smtClean="0">
                          <a:cs typeface="B Nazanin" panose="00000400000000000000" pitchFamily="2" charset="-78"/>
                        </a:rPr>
                        <a:t>کارشناس ایمنی </a:t>
                      </a:r>
                      <a:endParaRPr lang="en-US" sz="1400" dirty="0">
                        <a:cs typeface="B Nazanin" panose="00000400000000000000" pitchFamily="2" charset="-78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32450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71487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 smtClean="0"/>
              <a:t>گزارش مدیریتی 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11591" y="1885950"/>
            <a:ext cx="82296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fa-IR" sz="3200" b="1" dirty="0">
                <a:cs typeface="B Nazanin" panose="00000400000000000000" pitchFamily="2" charset="-78"/>
              </a:rPr>
              <a:t>مهمترین چالش ها در مدیریت ایمنی و برنامه و پیشنهادات جهت رویارویی با آنها</a:t>
            </a:r>
            <a:endParaRPr lang="en-US" sz="3200" b="1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2443062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 smtClean="0"/>
              <a:t>گزارش مدیریتی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410200" y="666750"/>
            <a:ext cx="362150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fa-IR" sz="1400" b="1" dirty="0">
                <a:cs typeface="B Nazanin" panose="00000400000000000000" pitchFamily="2" charset="-78"/>
              </a:rPr>
              <a:t>نبود آموزش های ایمنی بلند مدت و کافی در حوزه ایمنی </a:t>
            </a:r>
            <a:endParaRPr lang="en-US" sz="1400" b="1" dirty="0">
              <a:cs typeface="B Nazanin" panose="00000400000000000000" pitchFamily="2" charset="-78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146693" y="1030442"/>
            <a:ext cx="276870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1200" b="1" dirty="0">
                <a:cs typeface="B Nazanin" panose="00000400000000000000" pitchFamily="2" charset="-78"/>
              </a:rPr>
              <a:t>پیامدهای نبود آموزش‌های ایمنی بلندمدت و کافی</a:t>
            </a:r>
            <a:endParaRPr lang="en-US" sz="1200" b="1" dirty="0">
              <a:cs typeface="B Nazanin" panose="00000400000000000000" pitchFamily="2" charset="-78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8087523"/>
              </p:ext>
            </p:extLst>
          </p:nvPr>
        </p:nvGraphicFramePr>
        <p:xfrm>
          <a:off x="228600" y="1504950"/>
          <a:ext cx="8686800" cy="51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37360">
                  <a:extLst>
                    <a:ext uri="{9D8B030D-6E8A-4147-A177-3AD203B41FA5}">
                      <a16:colId xmlns:a16="http://schemas.microsoft.com/office/drawing/2014/main" val="944986223"/>
                    </a:ext>
                  </a:extLst>
                </a:gridCol>
                <a:gridCol w="1737360">
                  <a:extLst>
                    <a:ext uri="{9D8B030D-6E8A-4147-A177-3AD203B41FA5}">
                      <a16:colId xmlns:a16="http://schemas.microsoft.com/office/drawing/2014/main" val="537063977"/>
                    </a:ext>
                  </a:extLst>
                </a:gridCol>
                <a:gridCol w="1737360">
                  <a:extLst>
                    <a:ext uri="{9D8B030D-6E8A-4147-A177-3AD203B41FA5}">
                      <a16:colId xmlns:a16="http://schemas.microsoft.com/office/drawing/2014/main" val="1188015798"/>
                    </a:ext>
                  </a:extLst>
                </a:gridCol>
                <a:gridCol w="1737360">
                  <a:extLst>
                    <a:ext uri="{9D8B030D-6E8A-4147-A177-3AD203B41FA5}">
                      <a16:colId xmlns:a16="http://schemas.microsoft.com/office/drawing/2014/main" val="3062943657"/>
                    </a:ext>
                  </a:extLst>
                </a:gridCol>
                <a:gridCol w="1737360">
                  <a:extLst>
                    <a:ext uri="{9D8B030D-6E8A-4147-A177-3AD203B41FA5}">
                      <a16:colId xmlns:a16="http://schemas.microsoft.com/office/drawing/2014/main" val="161272282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fa-IR" sz="1400" dirty="0" smtClean="0">
                          <a:cs typeface="B Nazanin" panose="00000400000000000000" pitchFamily="2" charset="-78"/>
                        </a:rPr>
                        <a:t>عدم تطابق با استانداردها</a:t>
                      </a:r>
                      <a:endParaRPr lang="en-US" sz="1400" dirty="0">
                        <a:cs typeface="B Nazanin" panose="00000400000000000000" pitchFamily="2" charset="-78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400" dirty="0" smtClean="0">
                          <a:cs typeface="B Nazanin" panose="00000400000000000000" pitchFamily="2" charset="-78"/>
                        </a:rPr>
                        <a:t>تضعیف فرهنگ ایمنی</a:t>
                      </a:r>
                      <a:endParaRPr lang="en-US" sz="1400" dirty="0">
                        <a:cs typeface="B Nazanin" panose="00000400000000000000" pitchFamily="2" charset="-78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400" dirty="0" smtClean="0">
                          <a:cs typeface="B Nazanin" panose="00000400000000000000" pitchFamily="2" charset="-78"/>
                        </a:rPr>
                        <a:t>هزینه‌های درمان و جبران خسارت</a:t>
                      </a:r>
                      <a:endParaRPr lang="en-US" sz="1400" dirty="0">
                        <a:cs typeface="B Nazanin" panose="00000400000000000000" pitchFamily="2" charset="-78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400" dirty="0" smtClean="0">
                          <a:cs typeface="B Nazanin" panose="00000400000000000000" pitchFamily="2" charset="-78"/>
                        </a:rPr>
                        <a:t>کاهش بهره‌وری</a:t>
                      </a:r>
                      <a:endParaRPr lang="en-US" sz="1400" dirty="0">
                        <a:cs typeface="B Nazanin" panose="00000400000000000000" pitchFamily="2" charset="-78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400" dirty="0" smtClean="0">
                          <a:cs typeface="B Nazanin" panose="00000400000000000000" pitchFamily="2" charset="-78"/>
                        </a:rPr>
                        <a:t>افزایش حوادث و سوانح</a:t>
                      </a:r>
                      <a:endParaRPr lang="en-US" sz="1400" dirty="0">
                        <a:cs typeface="B Nazanin" panose="00000400000000000000" pitchFamily="2" charset="-78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1784363"/>
                  </a:ext>
                </a:extLst>
              </a:tr>
            </a:tbl>
          </a:graphicData>
        </a:graphic>
      </p:graphicFrame>
      <p:sp>
        <p:nvSpPr>
          <p:cNvPr id="10" name="Rectangle 9"/>
          <p:cNvSpPr/>
          <p:nvPr/>
        </p:nvSpPr>
        <p:spPr>
          <a:xfrm>
            <a:off x="7672036" y="2165607"/>
            <a:ext cx="135966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1200" b="1" dirty="0">
                <a:cs typeface="B Nazanin" panose="00000400000000000000" pitchFamily="2" charset="-78"/>
              </a:rPr>
              <a:t>پیشنهادات برای بهبود</a:t>
            </a:r>
            <a:endParaRPr lang="en-US" sz="1200" b="1" dirty="0">
              <a:cs typeface="B Nazanin" panose="00000400000000000000" pitchFamily="2" charset="-78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0633762"/>
              </p:ext>
            </p:extLst>
          </p:nvPr>
        </p:nvGraphicFramePr>
        <p:xfrm>
          <a:off x="228600" y="2691116"/>
          <a:ext cx="86868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37360">
                  <a:extLst>
                    <a:ext uri="{9D8B030D-6E8A-4147-A177-3AD203B41FA5}">
                      <a16:colId xmlns:a16="http://schemas.microsoft.com/office/drawing/2014/main" val="1745614598"/>
                    </a:ext>
                  </a:extLst>
                </a:gridCol>
                <a:gridCol w="1737360">
                  <a:extLst>
                    <a:ext uri="{9D8B030D-6E8A-4147-A177-3AD203B41FA5}">
                      <a16:colId xmlns:a16="http://schemas.microsoft.com/office/drawing/2014/main" val="370505388"/>
                    </a:ext>
                  </a:extLst>
                </a:gridCol>
                <a:gridCol w="1737360">
                  <a:extLst>
                    <a:ext uri="{9D8B030D-6E8A-4147-A177-3AD203B41FA5}">
                      <a16:colId xmlns:a16="http://schemas.microsoft.com/office/drawing/2014/main" val="230150399"/>
                    </a:ext>
                  </a:extLst>
                </a:gridCol>
                <a:gridCol w="1737360">
                  <a:extLst>
                    <a:ext uri="{9D8B030D-6E8A-4147-A177-3AD203B41FA5}">
                      <a16:colId xmlns:a16="http://schemas.microsoft.com/office/drawing/2014/main" val="807883233"/>
                    </a:ext>
                  </a:extLst>
                </a:gridCol>
                <a:gridCol w="1737360">
                  <a:extLst>
                    <a:ext uri="{9D8B030D-6E8A-4147-A177-3AD203B41FA5}">
                      <a16:colId xmlns:a16="http://schemas.microsoft.com/office/drawing/2014/main" val="104020185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fa-IR" sz="1400" dirty="0" smtClean="0">
                          <a:cs typeface="B Nazanin" panose="00000400000000000000" pitchFamily="2" charset="-78"/>
                        </a:rPr>
                        <a:t>تشویق به مشارکت</a:t>
                      </a:r>
                      <a:endParaRPr lang="en-US" sz="1400" dirty="0">
                        <a:cs typeface="B Nazanin" panose="00000400000000000000" pitchFamily="2" charset="-78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400" dirty="0" smtClean="0">
                          <a:cs typeface="B Nazanin" panose="00000400000000000000" pitchFamily="2" charset="-78"/>
                        </a:rPr>
                        <a:t>ارزیابی دوره‌ای</a:t>
                      </a:r>
                      <a:endParaRPr lang="en-US" sz="1400" dirty="0">
                        <a:cs typeface="B Nazanin" panose="00000400000000000000" pitchFamily="2" charset="-78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400" dirty="0" smtClean="0">
                          <a:cs typeface="B Nazanin" panose="00000400000000000000" pitchFamily="2" charset="-78"/>
                        </a:rPr>
                        <a:t>استفاده از فناوری</a:t>
                      </a:r>
                      <a:endParaRPr lang="en-US" sz="1400" dirty="0">
                        <a:cs typeface="B Nazanin" panose="00000400000000000000" pitchFamily="2" charset="-78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400" dirty="0" smtClean="0">
                          <a:cs typeface="B Nazanin" panose="00000400000000000000" pitchFamily="2" charset="-78"/>
                        </a:rPr>
                        <a:t>شبیه‌سازی‌های عملی</a:t>
                      </a:r>
                      <a:endParaRPr lang="en-US" sz="1400" dirty="0">
                        <a:cs typeface="B Nazanin" panose="00000400000000000000" pitchFamily="2" charset="-78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400" dirty="0" smtClean="0">
                          <a:cs typeface="B Nazanin" panose="00000400000000000000" pitchFamily="2" charset="-78"/>
                        </a:rPr>
                        <a:t>برنامه‌های آموزشی منظم</a:t>
                      </a:r>
                      <a:endParaRPr lang="en-US" sz="1400" dirty="0">
                        <a:cs typeface="B Nazanin" panose="00000400000000000000" pitchFamily="2" charset="-78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4219593"/>
                  </a:ext>
                </a:extLst>
              </a:tr>
            </a:tbl>
          </a:graphicData>
        </a:graphic>
      </p:graphicFrame>
      <p:sp>
        <p:nvSpPr>
          <p:cNvPr id="12" name="Rectangle 11"/>
          <p:cNvSpPr/>
          <p:nvPr/>
        </p:nvSpPr>
        <p:spPr>
          <a:xfrm>
            <a:off x="7882455" y="3294035"/>
            <a:ext cx="114646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1200" b="1" dirty="0">
                <a:cs typeface="B Nazanin" panose="00000400000000000000" pitchFamily="2" charset="-78"/>
              </a:rPr>
              <a:t>مزایای پیشنهادات</a:t>
            </a:r>
            <a:endParaRPr lang="en-US" sz="1200" b="1" dirty="0">
              <a:cs typeface="B Nazanin" panose="00000400000000000000" pitchFamily="2" charset="-78"/>
            </a:endParaRPr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7821325"/>
              </p:ext>
            </p:extLst>
          </p:nvPr>
        </p:nvGraphicFramePr>
        <p:xfrm>
          <a:off x="228600" y="3913385"/>
          <a:ext cx="86868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37360">
                  <a:extLst>
                    <a:ext uri="{9D8B030D-6E8A-4147-A177-3AD203B41FA5}">
                      <a16:colId xmlns:a16="http://schemas.microsoft.com/office/drawing/2014/main" val="1790875684"/>
                    </a:ext>
                  </a:extLst>
                </a:gridCol>
                <a:gridCol w="1737360">
                  <a:extLst>
                    <a:ext uri="{9D8B030D-6E8A-4147-A177-3AD203B41FA5}">
                      <a16:colId xmlns:a16="http://schemas.microsoft.com/office/drawing/2014/main" val="183249576"/>
                    </a:ext>
                  </a:extLst>
                </a:gridCol>
                <a:gridCol w="1737360">
                  <a:extLst>
                    <a:ext uri="{9D8B030D-6E8A-4147-A177-3AD203B41FA5}">
                      <a16:colId xmlns:a16="http://schemas.microsoft.com/office/drawing/2014/main" val="3536629399"/>
                    </a:ext>
                  </a:extLst>
                </a:gridCol>
                <a:gridCol w="1737360">
                  <a:extLst>
                    <a:ext uri="{9D8B030D-6E8A-4147-A177-3AD203B41FA5}">
                      <a16:colId xmlns:a16="http://schemas.microsoft.com/office/drawing/2014/main" val="416096515"/>
                    </a:ext>
                  </a:extLst>
                </a:gridCol>
                <a:gridCol w="1737360">
                  <a:extLst>
                    <a:ext uri="{9D8B030D-6E8A-4147-A177-3AD203B41FA5}">
                      <a16:colId xmlns:a16="http://schemas.microsoft.com/office/drawing/2014/main" val="25856396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fa-IR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رعایت استانداردها</a:t>
                      </a:r>
                      <a:endParaRPr lang="en-US" sz="1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تقویت فرهنگ ایمنی</a:t>
                      </a:r>
                      <a:endParaRPr lang="en-US" sz="1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کاهش هزینه‌ها</a:t>
                      </a:r>
                      <a:endParaRPr lang="en-US" sz="1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افزایش بهره‌وری</a:t>
                      </a:r>
                      <a:endParaRPr lang="en-US" sz="1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کاهش حوادث</a:t>
                      </a:r>
                      <a:endParaRPr lang="en-US" sz="1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47559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5876850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 smtClean="0"/>
              <a:t>گزارش مدیریتی 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943600" y="666750"/>
            <a:ext cx="313900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1400" b="1" dirty="0">
                <a:cs typeface="B Nazanin" panose="00000400000000000000" pitchFamily="2" charset="-78"/>
              </a:rPr>
              <a:t>عدم وجود سیستم گزارش دهی خطرات احتمالی </a:t>
            </a:r>
            <a:endParaRPr lang="en-US" sz="1400" b="1" dirty="0">
              <a:cs typeface="B Nazanin" panose="00000400000000000000" pitchFamily="2" charset="-78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770941" y="991074"/>
            <a:ext cx="318228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1200" b="1" dirty="0">
                <a:cs typeface="B Nazanin" panose="00000400000000000000" pitchFamily="2" charset="-78"/>
              </a:rPr>
              <a:t>پیامدهای عدم وجود سیستم گزارش‌دهی خطرات احتمالی</a:t>
            </a:r>
            <a:endParaRPr lang="en-US" sz="1200" b="1" dirty="0">
              <a:cs typeface="B Nazanin" panose="00000400000000000000" pitchFamily="2" charset="-78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6320994"/>
              </p:ext>
            </p:extLst>
          </p:nvPr>
        </p:nvGraphicFramePr>
        <p:xfrm>
          <a:off x="228600" y="1466311"/>
          <a:ext cx="872462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44924">
                  <a:extLst>
                    <a:ext uri="{9D8B030D-6E8A-4147-A177-3AD203B41FA5}">
                      <a16:colId xmlns:a16="http://schemas.microsoft.com/office/drawing/2014/main" val="1628692831"/>
                    </a:ext>
                  </a:extLst>
                </a:gridCol>
                <a:gridCol w="1744924">
                  <a:extLst>
                    <a:ext uri="{9D8B030D-6E8A-4147-A177-3AD203B41FA5}">
                      <a16:colId xmlns:a16="http://schemas.microsoft.com/office/drawing/2014/main" val="1233914443"/>
                    </a:ext>
                  </a:extLst>
                </a:gridCol>
                <a:gridCol w="1744924">
                  <a:extLst>
                    <a:ext uri="{9D8B030D-6E8A-4147-A177-3AD203B41FA5}">
                      <a16:colId xmlns:a16="http://schemas.microsoft.com/office/drawing/2014/main" val="4237793506"/>
                    </a:ext>
                  </a:extLst>
                </a:gridCol>
                <a:gridCol w="1744924">
                  <a:extLst>
                    <a:ext uri="{9D8B030D-6E8A-4147-A177-3AD203B41FA5}">
                      <a16:colId xmlns:a16="http://schemas.microsoft.com/office/drawing/2014/main" val="3380812986"/>
                    </a:ext>
                  </a:extLst>
                </a:gridCol>
                <a:gridCol w="1744924">
                  <a:extLst>
                    <a:ext uri="{9D8B030D-6E8A-4147-A177-3AD203B41FA5}">
                      <a16:colId xmlns:a16="http://schemas.microsoft.com/office/drawing/2014/main" val="41132453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 rtl="1"/>
                      <a:r>
                        <a:rPr lang="fa-IR" sz="1400" dirty="0" smtClean="0">
                          <a:cs typeface="B Nazanin" panose="00000400000000000000" pitchFamily="2" charset="-78"/>
                        </a:rPr>
                        <a:t>تضعیف فرهنگ ایمنی</a:t>
                      </a:r>
                      <a:endParaRPr lang="en-US" sz="1400" dirty="0">
                        <a:cs typeface="B Nazanin" panose="00000400000000000000" pitchFamily="2" charset="-78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sz="1400" dirty="0" smtClean="0">
                          <a:cs typeface="B Nazanin" panose="00000400000000000000" pitchFamily="2" charset="-78"/>
                        </a:rPr>
                        <a:t>عدم بهبود مستمر</a:t>
                      </a:r>
                      <a:endParaRPr lang="en-US" sz="1400" dirty="0">
                        <a:cs typeface="B Nazanin" panose="00000400000000000000" pitchFamily="2" charset="-78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sz="1400" dirty="0" smtClean="0">
                          <a:cs typeface="B Nazanin" panose="00000400000000000000" pitchFamily="2" charset="-78"/>
                        </a:rPr>
                        <a:t>کاهش انگیزه کارکنان</a:t>
                      </a:r>
                      <a:endParaRPr lang="en-US" sz="1400" dirty="0">
                        <a:cs typeface="B Nazanin" panose="00000400000000000000" pitchFamily="2" charset="-78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sz="1400" dirty="0" smtClean="0">
                          <a:cs typeface="B Nazanin" panose="00000400000000000000" pitchFamily="2" charset="-78"/>
                        </a:rPr>
                        <a:t>عدم آگاهی مدیریت</a:t>
                      </a:r>
                      <a:endParaRPr lang="en-US" sz="1400" dirty="0">
                        <a:cs typeface="B Nazanin" panose="00000400000000000000" pitchFamily="2" charset="-78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sz="1400" dirty="0" smtClean="0">
                          <a:cs typeface="B Nazanin" panose="00000400000000000000" pitchFamily="2" charset="-78"/>
                        </a:rPr>
                        <a:t>افزایش خطرات</a:t>
                      </a:r>
                      <a:endParaRPr lang="en-US" sz="1400" dirty="0">
                        <a:cs typeface="B Nazanin" panose="00000400000000000000" pitchFamily="2" charset="-78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5095126"/>
                  </a:ext>
                </a:extLst>
              </a:tr>
            </a:tbl>
          </a:graphicData>
        </a:graphic>
      </p:graphicFrame>
      <p:sp>
        <p:nvSpPr>
          <p:cNvPr id="10" name="Rectangle 9"/>
          <p:cNvSpPr/>
          <p:nvPr/>
        </p:nvSpPr>
        <p:spPr>
          <a:xfrm>
            <a:off x="7593552" y="1948288"/>
            <a:ext cx="135966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1200" b="1" dirty="0">
                <a:cs typeface="B Nazanin" panose="00000400000000000000" pitchFamily="2" charset="-78"/>
              </a:rPr>
              <a:t>پیشنهادات برای بهبود</a:t>
            </a:r>
            <a:endParaRPr lang="en-US" sz="1200" b="1" dirty="0">
              <a:cs typeface="B Nazanin" panose="00000400000000000000" pitchFamily="2" charset="-78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4868240"/>
              </p:ext>
            </p:extLst>
          </p:nvPr>
        </p:nvGraphicFramePr>
        <p:xfrm>
          <a:off x="228600" y="2400405"/>
          <a:ext cx="8724620" cy="51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44924">
                  <a:extLst>
                    <a:ext uri="{9D8B030D-6E8A-4147-A177-3AD203B41FA5}">
                      <a16:colId xmlns:a16="http://schemas.microsoft.com/office/drawing/2014/main" val="2362597780"/>
                    </a:ext>
                  </a:extLst>
                </a:gridCol>
                <a:gridCol w="1744924">
                  <a:extLst>
                    <a:ext uri="{9D8B030D-6E8A-4147-A177-3AD203B41FA5}">
                      <a16:colId xmlns:a16="http://schemas.microsoft.com/office/drawing/2014/main" val="1740332807"/>
                    </a:ext>
                  </a:extLst>
                </a:gridCol>
                <a:gridCol w="1744924">
                  <a:extLst>
                    <a:ext uri="{9D8B030D-6E8A-4147-A177-3AD203B41FA5}">
                      <a16:colId xmlns:a16="http://schemas.microsoft.com/office/drawing/2014/main" val="2034157776"/>
                    </a:ext>
                  </a:extLst>
                </a:gridCol>
                <a:gridCol w="1744924">
                  <a:extLst>
                    <a:ext uri="{9D8B030D-6E8A-4147-A177-3AD203B41FA5}">
                      <a16:colId xmlns:a16="http://schemas.microsoft.com/office/drawing/2014/main" val="3264645411"/>
                    </a:ext>
                  </a:extLst>
                </a:gridCol>
                <a:gridCol w="1744924">
                  <a:extLst>
                    <a:ext uri="{9D8B030D-6E8A-4147-A177-3AD203B41FA5}">
                      <a16:colId xmlns:a16="http://schemas.microsoft.com/office/drawing/2014/main" val="250562362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 rtl="1"/>
                      <a:r>
                        <a:rPr lang="fa-IR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تحلیل داده‌ها</a:t>
                      </a:r>
                      <a:endParaRPr lang="en-US" sz="1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بررسی و پیگیری گزارش‌ها</a:t>
                      </a:r>
                      <a:endParaRPr lang="en-US" sz="1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تشویق به گزارش‌دهی</a:t>
                      </a:r>
                      <a:endParaRPr lang="en-US" sz="1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آموزش کارکنان</a:t>
                      </a:r>
                      <a:endParaRPr lang="en-US" sz="1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ایجاد سیستم گزارش‌دهی آنلاین</a:t>
                      </a:r>
                      <a:endParaRPr lang="en-US" sz="1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0384331"/>
                  </a:ext>
                </a:extLst>
              </a:tr>
            </a:tbl>
          </a:graphicData>
        </a:graphic>
      </p:graphicFrame>
      <p:sp>
        <p:nvSpPr>
          <p:cNvPr id="12" name="Rectangle 11"/>
          <p:cNvSpPr/>
          <p:nvPr/>
        </p:nvSpPr>
        <p:spPr>
          <a:xfrm>
            <a:off x="7806752" y="3053074"/>
            <a:ext cx="114646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1200" b="1" dirty="0">
                <a:cs typeface="B Nazanin" panose="00000400000000000000" pitchFamily="2" charset="-78"/>
              </a:rPr>
              <a:t>مزایای پیشنهادات</a:t>
            </a:r>
            <a:endParaRPr lang="en-US" sz="1200" b="1" dirty="0">
              <a:cs typeface="B Nazanin" panose="00000400000000000000" pitchFamily="2" charset="-78"/>
            </a:endParaRPr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6637725"/>
              </p:ext>
            </p:extLst>
          </p:nvPr>
        </p:nvGraphicFramePr>
        <p:xfrm>
          <a:off x="228601" y="3555979"/>
          <a:ext cx="8719615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43923">
                  <a:extLst>
                    <a:ext uri="{9D8B030D-6E8A-4147-A177-3AD203B41FA5}">
                      <a16:colId xmlns:a16="http://schemas.microsoft.com/office/drawing/2014/main" val="2621262243"/>
                    </a:ext>
                  </a:extLst>
                </a:gridCol>
                <a:gridCol w="1743923">
                  <a:extLst>
                    <a:ext uri="{9D8B030D-6E8A-4147-A177-3AD203B41FA5}">
                      <a16:colId xmlns:a16="http://schemas.microsoft.com/office/drawing/2014/main" val="3388735411"/>
                    </a:ext>
                  </a:extLst>
                </a:gridCol>
                <a:gridCol w="1743923">
                  <a:extLst>
                    <a:ext uri="{9D8B030D-6E8A-4147-A177-3AD203B41FA5}">
                      <a16:colId xmlns:a16="http://schemas.microsoft.com/office/drawing/2014/main" val="3887120270"/>
                    </a:ext>
                  </a:extLst>
                </a:gridCol>
                <a:gridCol w="1743923">
                  <a:extLst>
                    <a:ext uri="{9D8B030D-6E8A-4147-A177-3AD203B41FA5}">
                      <a16:colId xmlns:a16="http://schemas.microsoft.com/office/drawing/2014/main" val="139725058"/>
                    </a:ext>
                  </a:extLst>
                </a:gridCol>
                <a:gridCol w="1743923">
                  <a:extLst>
                    <a:ext uri="{9D8B030D-6E8A-4147-A177-3AD203B41FA5}">
                      <a16:colId xmlns:a16="http://schemas.microsoft.com/office/drawing/2014/main" val="108660558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 rtl="1"/>
                      <a:r>
                        <a:rPr lang="fa-IR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تقویت فرهنگ ایمنی</a:t>
                      </a:r>
                      <a:endParaRPr lang="en-US" sz="1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بهبود مستمر</a:t>
                      </a:r>
                      <a:endParaRPr lang="en-US" sz="1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افزایش انگیزه کارکنان</a:t>
                      </a:r>
                      <a:endParaRPr lang="en-US" sz="1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افزایش آگاهی مدیریت</a:t>
                      </a:r>
                      <a:endParaRPr lang="en-US" sz="1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کاهش خطرات</a:t>
                      </a:r>
                      <a:endParaRPr lang="en-US" sz="1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35088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6554092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 smtClean="0"/>
              <a:t>گزارش مدیریتی 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57600" y="742950"/>
            <a:ext cx="67818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1400" b="1" dirty="0">
                <a:cs typeface="B Nazanin" panose="00000400000000000000" pitchFamily="2" charset="-78"/>
              </a:rPr>
              <a:t>عدم تعریف فرآیند مشخص خرید، توزیع و عدم تأمین به موقع تجهیزات حفاظت فردی</a:t>
            </a:r>
            <a:endParaRPr lang="en-US" sz="1400" b="1" dirty="0">
              <a:cs typeface="B Nazanin" panose="00000400000000000000" pitchFamily="2" charset="-78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676400" y="1110475"/>
            <a:ext cx="72390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fa-IR" sz="1200" b="1" dirty="0">
                <a:cs typeface="B Nazanin" panose="00000400000000000000" pitchFamily="2" charset="-78"/>
              </a:rPr>
              <a:t>پیامدهای عدم تعریف فرآیند مشخص خرید، توزیع و عدم تأمین به موقع تجهیزات حفاظت فردی</a:t>
            </a:r>
            <a:endParaRPr lang="en-US" sz="1200" b="1" dirty="0">
              <a:cs typeface="B Nazanin" panose="00000400000000000000" pitchFamily="2" charset="-78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4606467"/>
              </p:ext>
            </p:extLst>
          </p:nvPr>
        </p:nvGraphicFramePr>
        <p:xfrm>
          <a:off x="228600" y="1502556"/>
          <a:ext cx="8686800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37360">
                  <a:extLst>
                    <a:ext uri="{9D8B030D-6E8A-4147-A177-3AD203B41FA5}">
                      <a16:colId xmlns:a16="http://schemas.microsoft.com/office/drawing/2014/main" val="2528845182"/>
                    </a:ext>
                  </a:extLst>
                </a:gridCol>
                <a:gridCol w="1737360">
                  <a:extLst>
                    <a:ext uri="{9D8B030D-6E8A-4147-A177-3AD203B41FA5}">
                      <a16:colId xmlns:a16="http://schemas.microsoft.com/office/drawing/2014/main" val="3202774596"/>
                    </a:ext>
                  </a:extLst>
                </a:gridCol>
                <a:gridCol w="1737360">
                  <a:extLst>
                    <a:ext uri="{9D8B030D-6E8A-4147-A177-3AD203B41FA5}">
                      <a16:colId xmlns:a16="http://schemas.microsoft.com/office/drawing/2014/main" val="1251144519"/>
                    </a:ext>
                  </a:extLst>
                </a:gridCol>
                <a:gridCol w="1737360">
                  <a:extLst>
                    <a:ext uri="{9D8B030D-6E8A-4147-A177-3AD203B41FA5}">
                      <a16:colId xmlns:a16="http://schemas.microsoft.com/office/drawing/2014/main" val="767638558"/>
                    </a:ext>
                  </a:extLst>
                </a:gridCol>
                <a:gridCol w="1737360">
                  <a:extLst>
                    <a:ext uri="{9D8B030D-6E8A-4147-A177-3AD203B41FA5}">
                      <a16:colId xmlns:a16="http://schemas.microsoft.com/office/drawing/2014/main" val="110393713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 rtl="1"/>
                      <a:r>
                        <a:rPr lang="fa-IR" sz="1400" dirty="0" smtClean="0">
                          <a:cs typeface="B Nazanin" panose="00000400000000000000" pitchFamily="2" charset="-78"/>
                        </a:rPr>
                        <a:t>کاهش بهره‌وری</a:t>
                      </a:r>
                      <a:endParaRPr lang="en-US" sz="1400" dirty="0">
                        <a:cs typeface="B Nazanin" panose="00000400000000000000" pitchFamily="2" charset="-78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sz="1400" dirty="0" smtClean="0">
                          <a:cs typeface="B Nazanin" panose="00000400000000000000" pitchFamily="2" charset="-78"/>
                        </a:rPr>
                        <a:t>عدم تطابق با استانداردها</a:t>
                      </a:r>
                      <a:endParaRPr lang="en-US" sz="1400" dirty="0">
                        <a:cs typeface="B Nazanin" panose="00000400000000000000" pitchFamily="2" charset="-78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sz="1400" dirty="0" smtClean="0">
                          <a:cs typeface="B Nazanin" panose="00000400000000000000" pitchFamily="2" charset="-78"/>
                        </a:rPr>
                        <a:t>هزینه‌های اضافی</a:t>
                      </a:r>
                      <a:endParaRPr lang="en-US" sz="1400" dirty="0">
                        <a:cs typeface="B Nazanin" panose="00000400000000000000" pitchFamily="2" charset="-78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sz="1400" dirty="0" smtClean="0">
                          <a:cs typeface="B Nazanin" panose="00000400000000000000" pitchFamily="2" charset="-78"/>
                        </a:rPr>
                        <a:t>کاهش اعتماد به نفس کارکنان</a:t>
                      </a:r>
                      <a:endParaRPr lang="en-US" sz="1400" dirty="0">
                        <a:cs typeface="B Nazanin" panose="00000400000000000000" pitchFamily="2" charset="-78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sz="1400" dirty="0" smtClean="0">
                          <a:cs typeface="B Nazanin" panose="00000400000000000000" pitchFamily="2" charset="-78"/>
                        </a:rPr>
                        <a:t>افزایش خطرات ایمنی عدم تأمین به موقع تجهیزات حفاظت فردی </a:t>
                      </a:r>
                      <a:endParaRPr lang="en-US" sz="1400" dirty="0">
                        <a:cs typeface="B Nazanin" panose="00000400000000000000" pitchFamily="2" charset="-78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6513751"/>
                  </a:ext>
                </a:extLst>
              </a:tr>
            </a:tbl>
          </a:graphicData>
        </a:graphic>
      </p:graphicFrame>
      <p:sp>
        <p:nvSpPr>
          <p:cNvPr id="10" name="Rectangle 9"/>
          <p:cNvSpPr/>
          <p:nvPr/>
        </p:nvSpPr>
        <p:spPr>
          <a:xfrm>
            <a:off x="7555732" y="2359678"/>
            <a:ext cx="135966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1200" b="1" dirty="0">
                <a:cs typeface="B Nazanin" panose="00000400000000000000" pitchFamily="2" charset="-78"/>
              </a:rPr>
              <a:t>پیشنهادات برای بهبود</a:t>
            </a:r>
            <a:endParaRPr lang="en-US" sz="1200" b="1" dirty="0">
              <a:cs typeface="B Nazanin" panose="00000400000000000000" pitchFamily="2" charset="-78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896703"/>
              </p:ext>
            </p:extLst>
          </p:nvPr>
        </p:nvGraphicFramePr>
        <p:xfrm>
          <a:off x="228600" y="2805047"/>
          <a:ext cx="8686800" cy="51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37360">
                  <a:extLst>
                    <a:ext uri="{9D8B030D-6E8A-4147-A177-3AD203B41FA5}">
                      <a16:colId xmlns:a16="http://schemas.microsoft.com/office/drawing/2014/main" val="2040932370"/>
                    </a:ext>
                  </a:extLst>
                </a:gridCol>
                <a:gridCol w="1737360">
                  <a:extLst>
                    <a:ext uri="{9D8B030D-6E8A-4147-A177-3AD203B41FA5}">
                      <a16:colId xmlns:a16="http://schemas.microsoft.com/office/drawing/2014/main" val="2225279272"/>
                    </a:ext>
                  </a:extLst>
                </a:gridCol>
                <a:gridCol w="1737360">
                  <a:extLst>
                    <a:ext uri="{9D8B030D-6E8A-4147-A177-3AD203B41FA5}">
                      <a16:colId xmlns:a16="http://schemas.microsoft.com/office/drawing/2014/main" val="1722128196"/>
                    </a:ext>
                  </a:extLst>
                </a:gridCol>
                <a:gridCol w="1737360">
                  <a:extLst>
                    <a:ext uri="{9D8B030D-6E8A-4147-A177-3AD203B41FA5}">
                      <a16:colId xmlns:a16="http://schemas.microsoft.com/office/drawing/2014/main" val="3860776932"/>
                    </a:ext>
                  </a:extLst>
                </a:gridCol>
                <a:gridCol w="1737360">
                  <a:extLst>
                    <a:ext uri="{9D8B030D-6E8A-4147-A177-3AD203B41FA5}">
                      <a16:colId xmlns:a16="http://schemas.microsoft.com/office/drawing/2014/main" val="354653937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 rtl="1"/>
                      <a:r>
                        <a:rPr lang="fa-IR" sz="1400" dirty="0" smtClean="0">
                          <a:cs typeface="B Nazanin" panose="00000400000000000000" pitchFamily="2" charset="-78"/>
                        </a:rPr>
                        <a:t>آموزش کارکنان</a:t>
                      </a:r>
                      <a:endParaRPr lang="en-US" sz="1400" dirty="0">
                        <a:cs typeface="B Nazanin" panose="00000400000000000000" pitchFamily="2" charset="-78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sz="1400" dirty="0" smtClean="0">
                          <a:cs typeface="B Nazanin" panose="00000400000000000000" pitchFamily="2" charset="-78"/>
                        </a:rPr>
                        <a:t>برقراری ارتباط با تأمین‌کنندگان</a:t>
                      </a:r>
                      <a:endParaRPr lang="en-US" sz="1400" dirty="0">
                        <a:cs typeface="B Nazanin" panose="00000400000000000000" pitchFamily="2" charset="-78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sz="1400" dirty="0" smtClean="0">
                          <a:cs typeface="B Nazanin" panose="00000400000000000000" pitchFamily="2" charset="-78"/>
                        </a:rPr>
                        <a:t>تعیین مسئولیت‌ها</a:t>
                      </a:r>
                      <a:endParaRPr lang="en-US" sz="1400" dirty="0">
                        <a:cs typeface="B Nazanin" panose="00000400000000000000" pitchFamily="2" charset="-78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sz="1400" dirty="0" smtClean="0">
                          <a:cs typeface="B Nazanin" panose="00000400000000000000" pitchFamily="2" charset="-78"/>
                        </a:rPr>
                        <a:t>ایجاد سیستم مدیریت موجودی</a:t>
                      </a:r>
                      <a:endParaRPr lang="en-US" sz="1400" dirty="0">
                        <a:cs typeface="B Nazanin" panose="00000400000000000000" pitchFamily="2" charset="-78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sz="1400" dirty="0" smtClean="0">
                          <a:cs typeface="B Nazanin" panose="00000400000000000000" pitchFamily="2" charset="-78"/>
                        </a:rPr>
                        <a:t>تعریف فرآیند خرید مشخص</a:t>
                      </a:r>
                      <a:endParaRPr lang="en-US" sz="1400" dirty="0">
                        <a:cs typeface="B Nazanin" panose="00000400000000000000" pitchFamily="2" charset="-78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0477356"/>
                  </a:ext>
                </a:extLst>
              </a:tr>
            </a:tbl>
          </a:graphicData>
        </a:graphic>
      </p:graphicFrame>
      <p:sp>
        <p:nvSpPr>
          <p:cNvPr id="12" name="Rectangle 11"/>
          <p:cNvSpPr/>
          <p:nvPr/>
        </p:nvSpPr>
        <p:spPr>
          <a:xfrm>
            <a:off x="7602609" y="3491577"/>
            <a:ext cx="114646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fa-IR" sz="1200" b="1" dirty="0">
                <a:cs typeface="B Nazanin" panose="00000400000000000000" pitchFamily="2" charset="-78"/>
              </a:rPr>
              <a:t>مزایای پیشنهادات</a:t>
            </a:r>
            <a:endParaRPr lang="en-US" sz="1200" b="1" dirty="0">
              <a:cs typeface="B Nazanin" panose="00000400000000000000" pitchFamily="2" charset="-78"/>
            </a:endParaRPr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5236054"/>
              </p:ext>
            </p:extLst>
          </p:nvPr>
        </p:nvGraphicFramePr>
        <p:xfrm>
          <a:off x="1965960" y="3945529"/>
          <a:ext cx="6949440" cy="51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37360">
                  <a:extLst>
                    <a:ext uri="{9D8B030D-6E8A-4147-A177-3AD203B41FA5}">
                      <a16:colId xmlns:a16="http://schemas.microsoft.com/office/drawing/2014/main" val="674327128"/>
                    </a:ext>
                  </a:extLst>
                </a:gridCol>
                <a:gridCol w="1737360">
                  <a:extLst>
                    <a:ext uri="{9D8B030D-6E8A-4147-A177-3AD203B41FA5}">
                      <a16:colId xmlns:a16="http://schemas.microsoft.com/office/drawing/2014/main" val="3467012464"/>
                    </a:ext>
                  </a:extLst>
                </a:gridCol>
                <a:gridCol w="1737360">
                  <a:extLst>
                    <a:ext uri="{9D8B030D-6E8A-4147-A177-3AD203B41FA5}">
                      <a16:colId xmlns:a16="http://schemas.microsoft.com/office/drawing/2014/main" val="3763814959"/>
                    </a:ext>
                  </a:extLst>
                </a:gridCol>
                <a:gridCol w="1737360">
                  <a:extLst>
                    <a:ext uri="{9D8B030D-6E8A-4147-A177-3AD203B41FA5}">
                      <a16:colId xmlns:a16="http://schemas.microsoft.com/office/drawing/2014/main" val="332725152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 rtl="1"/>
                      <a:r>
                        <a:rPr lang="fa-IR" sz="1400" dirty="0" smtClean="0">
                          <a:cs typeface="B Nazanin" panose="00000400000000000000" pitchFamily="2" charset="-78"/>
                        </a:rPr>
                        <a:t>رعایت استانداردها</a:t>
                      </a:r>
                      <a:endParaRPr lang="en-US" sz="1400" dirty="0">
                        <a:cs typeface="B Nazanin" panose="00000400000000000000" pitchFamily="2" charset="-78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sz="1400" dirty="0" smtClean="0">
                          <a:cs typeface="B Nazanin" panose="00000400000000000000" pitchFamily="2" charset="-78"/>
                        </a:rPr>
                        <a:t>کاهش هزینه‌ها</a:t>
                      </a:r>
                      <a:endParaRPr lang="en-US" sz="1400" dirty="0">
                        <a:cs typeface="B Nazanin" panose="00000400000000000000" pitchFamily="2" charset="-78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sz="1400" dirty="0" smtClean="0">
                          <a:cs typeface="B Nazanin" panose="00000400000000000000" pitchFamily="2" charset="-78"/>
                        </a:rPr>
                        <a:t>افزایش اعتماد به نفس کارکنان</a:t>
                      </a:r>
                      <a:endParaRPr lang="en-US" sz="1400" dirty="0">
                        <a:cs typeface="B Nazanin" panose="00000400000000000000" pitchFamily="2" charset="-78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sz="1400" dirty="0" smtClean="0">
                          <a:cs typeface="B Nazanin" panose="00000400000000000000" pitchFamily="2" charset="-78"/>
                        </a:rPr>
                        <a:t>کاهش خطرات ایمنی</a:t>
                      </a:r>
                      <a:endParaRPr lang="en-US" sz="1400" dirty="0">
                        <a:cs typeface="B Nazanin" panose="00000400000000000000" pitchFamily="2" charset="-78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35156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4518486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 smtClean="0"/>
              <a:t>گزارش مدیریتی 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7336122" y="742950"/>
            <a:ext cx="157927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1400" b="1" dirty="0">
                <a:cs typeface="B Nazanin" panose="00000400000000000000" pitchFamily="2" charset="-78"/>
              </a:rPr>
              <a:t>عدم وجود افسر ایمنی </a:t>
            </a:r>
            <a:endParaRPr lang="en-US" sz="1400" b="1" dirty="0">
              <a:cs typeface="B Nazanin" panose="00000400000000000000" pitchFamily="2" charset="-7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029200" y="1050727"/>
            <a:ext cx="54102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1200" b="1" dirty="0">
                <a:cs typeface="B Nazanin" panose="00000400000000000000" pitchFamily="2" charset="-78"/>
              </a:rPr>
              <a:t>پیامدهای عدم وجود افسر ایمنی و نظارت مستمر در بخش‌های سازمان</a:t>
            </a:r>
            <a:endParaRPr lang="en-US" sz="1200" b="1" dirty="0">
              <a:cs typeface="B Nazanin" panose="00000400000000000000" pitchFamily="2" charset="-78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8097296"/>
              </p:ext>
            </p:extLst>
          </p:nvPr>
        </p:nvGraphicFramePr>
        <p:xfrm>
          <a:off x="228600" y="1539316"/>
          <a:ext cx="86868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37360">
                  <a:extLst>
                    <a:ext uri="{9D8B030D-6E8A-4147-A177-3AD203B41FA5}">
                      <a16:colId xmlns:a16="http://schemas.microsoft.com/office/drawing/2014/main" val="3915442742"/>
                    </a:ext>
                  </a:extLst>
                </a:gridCol>
                <a:gridCol w="1737360">
                  <a:extLst>
                    <a:ext uri="{9D8B030D-6E8A-4147-A177-3AD203B41FA5}">
                      <a16:colId xmlns:a16="http://schemas.microsoft.com/office/drawing/2014/main" val="3527834765"/>
                    </a:ext>
                  </a:extLst>
                </a:gridCol>
                <a:gridCol w="1737360">
                  <a:extLst>
                    <a:ext uri="{9D8B030D-6E8A-4147-A177-3AD203B41FA5}">
                      <a16:colId xmlns:a16="http://schemas.microsoft.com/office/drawing/2014/main" val="3020028483"/>
                    </a:ext>
                  </a:extLst>
                </a:gridCol>
                <a:gridCol w="1737360">
                  <a:extLst>
                    <a:ext uri="{9D8B030D-6E8A-4147-A177-3AD203B41FA5}">
                      <a16:colId xmlns:a16="http://schemas.microsoft.com/office/drawing/2014/main" val="4147177125"/>
                    </a:ext>
                  </a:extLst>
                </a:gridCol>
                <a:gridCol w="1737360">
                  <a:extLst>
                    <a:ext uri="{9D8B030D-6E8A-4147-A177-3AD203B41FA5}">
                      <a16:colId xmlns:a16="http://schemas.microsoft.com/office/drawing/2014/main" val="416593968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 rtl="1"/>
                      <a:r>
                        <a:rPr lang="fa-IR" sz="1400" dirty="0" smtClean="0">
                          <a:cs typeface="B Nazanin" panose="00000400000000000000" pitchFamily="2" charset="-78"/>
                        </a:rPr>
                        <a:t>عدم تطابق با استانداردها</a:t>
                      </a:r>
                      <a:endParaRPr lang="en-US" sz="1400" dirty="0">
                        <a:cs typeface="B Nazanin" panose="00000400000000000000" pitchFamily="2" charset="-78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sz="1400" dirty="0" smtClean="0">
                          <a:cs typeface="B Nazanin" panose="00000400000000000000" pitchFamily="2" charset="-78"/>
                        </a:rPr>
                        <a:t>کاهش انگیزه کارکنان</a:t>
                      </a:r>
                      <a:endParaRPr lang="en-US" sz="1400" dirty="0">
                        <a:cs typeface="B Nazanin" panose="00000400000000000000" pitchFamily="2" charset="-78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sz="1400" dirty="0" smtClean="0">
                          <a:cs typeface="B Nazanin" panose="00000400000000000000" pitchFamily="2" charset="-78"/>
                        </a:rPr>
                        <a:t>عدم پیگیری و بهبود</a:t>
                      </a:r>
                      <a:endParaRPr lang="en-US" sz="1400" dirty="0">
                        <a:cs typeface="B Nazanin" panose="00000400000000000000" pitchFamily="2" charset="-78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sz="1400" dirty="0" smtClean="0">
                          <a:cs typeface="B Nazanin" panose="00000400000000000000" pitchFamily="2" charset="-78"/>
                        </a:rPr>
                        <a:t>کاهش آگاهی ایمنی</a:t>
                      </a:r>
                      <a:endParaRPr lang="en-US" sz="1400" dirty="0">
                        <a:cs typeface="B Nazanin" panose="00000400000000000000" pitchFamily="2" charset="-78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sz="1400" dirty="0" smtClean="0">
                          <a:cs typeface="B Nazanin" panose="00000400000000000000" pitchFamily="2" charset="-78"/>
                        </a:rPr>
                        <a:t>افزایش حوادث و سوانح</a:t>
                      </a:r>
                      <a:endParaRPr lang="en-US" sz="1400" dirty="0">
                        <a:cs typeface="B Nazanin" panose="00000400000000000000" pitchFamily="2" charset="-78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3324107"/>
                  </a:ext>
                </a:extLst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7473566" y="1973939"/>
            <a:ext cx="135966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1200" b="1" dirty="0">
                <a:cs typeface="B Nazanin" panose="00000400000000000000" pitchFamily="2" charset="-78"/>
              </a:rPr>
              <a:t>پیشنهادات برای بهبود</a:t>
            </a:r>
            <a:endParaRPr lang="en-US" sz="1200" b="1" dirty="0">
              <a:cs typeface="B Nazanin" panose="00000400000000000000" pitchFamily="2" charset="-78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6060254"/>
              </p:ext>
            </p:extLst>
          </p:nvPr>
        </p:nvGraphicFramePr>
        <p:xfrm>
          <a:off x="228600" y="2553172"/>
          <a:ext cx="86868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37360">
                  <a:extLst>
                    <a:ext uri="{9D8B030D-6E8A-4147-A177-3AD203B41FA5}">
                      <a16:colId xmlns:a16="http://schemas.microsoft.com/office/drawing/2014/main" val="3826395010"/>
                    </a:ext>
                  </a:extLst>
                </a:gridCol>
                <a:gridCol w="1737360">
                  <a:extLst>
                    <a:ext uri="{9D8B030D-6E8A-4147-A177-3AD203B41FA5}">
                      <a16:colId xmlns:a16="http://schemas.microsoft.com/office/drawing/2014/main" val="343587261"/>
                    </a:ext>
                  </a:extLst>
                </a:gridCol>
                <a:gridCol w="1737360">
                  <a:extLst>
                    <a:ext uri="{9D8B030D-6E8A-4147-A177-3AD203B41FA5}">
                      <a16:colId xmlns:a16="http://schemas.microsoft.com/office/drawing/2014/main" val="412844251"/>
                    </a:ext>
                  </a:extLst>
                </a:gridCol>
                <a:gridCol w="1737360">
                  <a:extLst>
                    <a:ext uri="{9D8B030D-6E8A-4147-A177-3AD203B41FA5}">
                      <a16:colId xmlns:a16="http://schemas.microsoft.com/office/drawing/2014/main" val="4174612052"/>
                    </a:ext>
                  </a:extLst>
                </a:gridCol>
                <a:gridCol w="1737360">
                  <a:extLst>
                    <a:ext uri="{9D8B030D-6E8A-4147-A177-3AD203B41FA5}">
                      <a16:colId xmlns:a16="http://schemas.microsoft.com/office/drawing/2014/main" val="119367422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 rtl="1"/>
                      <a:r>
                        <a:rPr lang="fa-IR" sz="1400" dirty="0" smtClean="0">
                          <a:cs typeface="B Nazanin" panose="00000400000000000000" pitchFamily="2" charset="-78"/>
                        </a:rPr>
                        <a:t>تشویق به مشارکت</a:t>
                      </a:r>
                      <a:endParaRPr lang="en-US" sz="1400" dirty="0">
                        <a:cs typeface="B Nazanin" panose="00000400000000000000" pitchFamily="2" charset="-78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sz="1400" dirty="0" smtClean="0">
                          <a:cs typeface="B Nazanin" panose="00000400000000000000" pitchFamily="2" charset="-78"/>
                        </a:rPr>
                        <a:t>گزارش‌دهی منظم</a:t>
                      </a:r>
                      <a:endParaRPr lang="en-US" sz="1400" dirty="0">
                        <a:cs typeface="B Nazanin" panose="00000400000000000000" pitchFamily="2" charset="-78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sz="1400" dirty="0" smtClean="0">
                          <a:cs typeface="B Nazanin" panose="00000400000000000000" pitchFamily="2" charset="-78"/>
                        </a:rPr>
                        <a:t>نظارت مستمر</a:t>
                      </a:r>
                      <a:endParaRPr lang="en-US" sz="1400" dirty="0">
                        <a:cs typeface="B Nazanin" panose="00000400000000000000" pitchFamily="2" charset="-78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sz="1400" dirty="0" smtClean="0">
                          <a:cs typeface="B Nazanin" panose="00000400000000000000" pitchFamily="2" charset="-78"/>
                        </a:rPr>
                        <a:t>ایجاد برنامه‌های آموزشی</a:t>
                      </a:r>
                      <a:endParaRPr lang="en-US" sz="1400" dirty="0">
                        <a:cs typeface="B Nazanin" panose="00000400000000000000" pitchFamily="2" charset="-78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sz="1400" dirty="0" smtClean="0">
                          <a:cs typeface="B Nazanin" panose="00000400000000000000" pitchFamily="2" charset="-78"/>
                        </a:rPr>
                        <a:t>استخدام افسر ایمنی</a:t>
                      </a:r>
                      <a:endParaRPr lang="en-US" sz="1400" dirty="0">
                        <a:cs typeface="B Nazanin" panose="00000400000000000000" pitchFamily="2" charset="-78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5919834"/>
                  </a:ext>
                </a:extLst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>
            <a:off x="7685654" y="3096002"/>
            <a:ext cx="114646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1200" b="1" dirty="0">
                <a:cs typeface="B Nazanin" panose="00000400000000000000" pitchFamily="2" charset="-78"/>
              </a:rPr>
              <a:t>مزایای پیشنهادات</a:t>
            </a:r>
            <a:endParaRPr lang="en-US" sz="1200" b="1" dirty="0">
              <a:cs typeface="B Nazanin" panose="00000400000000000000" pitchFamily="2" charset="-78"/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4788814"/>
              </p:ext>
            </p:extLst>
          </p:nvPr>
        </p:nvGraphicFramePr>
        <p:xfrm>
          <a:off x="228599" y="3572304"/>
          <a:ext cx="8681795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36359">
                  <a:extLst>
                    <a:ext uri="{9D8B030D-6E8A-4147-A177-3AD203B41FA5}">
                      <a16:colId xmlns:a16="http://schemas.microsoft.com/office/drawing/2014/main" val="2830163618"/>
                    </a:ext>
                  </a:extLst>
                </a:gridCol>
                <a:gridCol w="1736359">
                  <a:extLst>
                    <a:ext uri="{9D8B030D-6E8A-4147-A177-3AD203B41FA5}">
                      <a16:colId xmlns:a16="http://schemas.microsoft.com/office/drawing/2014/main" val="1462177221"/>
                    </a:ext>
                  </a:extLst>
                </a:gridCol>
                <a:gridCol w="1736359">
                  <a:extLst>
                    <a:ext uri="{9D8B030D-6E8A-4147-A177-3AD203B41FA5}">
                      <a16:colId xmlns:a16="http://schemas.microsoft.com/office/drawing/2014/main" val="2480864046"/>
                    </a:ext>
                  </a:extLst>
                </a:gridCol>
                <a:gridCol w="1736359">
                  <a:extLst>
                    <a:ext uri="{9D8B030D-6E8A-4147-A177-3AD203B41FA5}">
                      <a16:colId xmlns:a16="http://schemas.microsoft.com/office/drawing/2014/main" val="914342776"/>
                    </a:ext>
                  </a:extLst>
                </a:gridCol>
                <a:gridCol w="1736359">
                  <a:extLst>
                    <a:ext uri="{9D8B030D-6E8A-4147-A177-3AD203B41FA5}">
                      <a16:colId xmlns:a16="http://schemas.microsoft.com/office/drawing/2014/main" val="201723166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 rtl="1"/>
                      <a:r>
                        <a:rPr lang="fa-IR" sz="1400" dirty="0" smtClean="0">
                          <a:cs typeface="B Nazanin" panose="00000400000000000000" pitchFamily="2" charset="-78"/>
                        </a:rPr>
                        <a:t>رعایت استانداردها</a:t>
                      </a:r>
                      <a:endParaRPr lang="en-US" sz="1400" dirty="0">
                        <a:cs typeface="B Nazanin" panose="00000400000000000000" pitchFamily="2" charset="-78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sz="1400" dirty="0" smtClean="0">
                          <a:cs typeface="B Nazanin" panose="00000400000000000000" pitchFamily="2" charset="-78"/>
                        </a:rPr>
                        <a:t>افزایش انگیزه کارکنان</a:t>
                      </a:r>
                      <a:endParaRPr lang="en-US" sz="1400" dirty="0">
                        <a:cs typeface="B Nazanin" panose="00000400000000000000" pitchFamily="2" charset="-78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sz="1400" dirty="0" smtClean="0">
                          <a:cs typeface="B Nazanin" panose="00000400000000000000" pitchFamily="2" charset="-78"/>
                        </a:rPr>
                        <a:t>بهبود مستمر</a:t>
                      </a:r>
                      <a:endParaRPr lang="en-US" sz="1400" dirty="0">
                        <a:cs typeface="B Nazanin" panose="00000400000000000000" pitchFamily="2" charset="-78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sz="1400" dirty="0" smtClean="0">
                          <a:cs typeface="B Nazanin" panose="00000400000000000000" pitchFamily="2" charset="-78"/>
                        </a:rPr>
                        <a:t>افزایش آگاهی ایمنی</a:t>
                      </a:r>
                      <a:endParaRPr lang="en-US" sz="1400" dirty="0">
                        <a:cs typeface="B Nazanin" panose="00000400000000000000" pitchFamily="2" charset="-78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sz="1400" dirty="0" smtClean="0">
                          <a:cs typeface="B Nazanin" panose="00000400000000000000" pitchFamily="2" charset="-78"/>
                        </a:rPr>
                        <a:t>کاهش حوادث و سوانح</a:t>
                      </a:r>
                      <a:endParaRPr lang="en-US" sz="1400" dirty="0">
                        <a:cs typeface="B Nazanin" panose="00000400000000000000" pitchFamily="2" charset="-78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3224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535580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 smtClean="0"/>
              <a:t>گزارش مدیریتی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57600" y="742950"/>
            <a:ext cx="55626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1400" b="1" dirty="0">
                <a:cs typeface="B Nazanin" panose="00000400000000000000" pitchFamily="2" charset="-78"/>
              </a:rPr>
              <a:t>عدم حضور تیم مدیریت ایمنی در تصمیم گیری های طراحی و ساخت پروژه های عمرانی</a:t>
            </a:r>
            <a:endParaRPr lang="en-US" sz="1400" b="1" dirty="0">
              <a:cs typeface="B Nazanin" panose="00000400000000000000" pitchFamily="2" charset="-78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848100" y="1050727"/>
            <a:ext cx="51816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1200" b="1" dirty="0">
                <a:cs typeface="B Nazanin" panose="00000400000000000000" pitchFamily="2" charset="-78"/>
              </a:rPr>
              <a:t>پیامدهای عدم حضور تیم مدیریت ایمنی در تصمیم‌گیری‌های طراحی و ساخت پروژه‌های عمرانی</a:t>
            </a:r>
            <a:endParaRPr lang="en-US" sz="1200" b="1" dirty="0">
              <a:cs typeface="B Nazanin" panose="00000400000000000000" pitchFamily="2" charset="-78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019379"/>
              </p:ext>
            </p:extLst>
          </p:nvPr>
        </p:nvGraphicFramePr>
        <p:xfrm>
          <a:off x="228600" y="1562538"/>
          <a:ext cx="86868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37360">
                  <a:extLst>
                    <a:ext uri="{9D8B030D-6E8A-4147-A177-3AD203B41FA5}">
                      <a16:colId xmlns:a16="http://schemas.microsoft.com/office/drawing/2014/main" val="1709779401"/>
                    </a:ext>
                  </a:extLst>
                </a:gridCol>
                <a:gridCol w="1737360">
                  <a:extLst>
                    <a:ext uri="{9D8B030D-6E8A-4147-A177-3AD203B41FA5}">
                      <a16:colId xmlns:a16="http://schemas.microsoft.com/office/drawing/2014/main" val="35277012"/>
                    </a:ext>
                  </a:extLst>
                </a:gridCol>
                <a:gridCol w="1737360">
                  <a:extLst>
                    <a:ext uri="{9D8B030D-6E8A-4147-A177-3AD203B41FA5}">
                      <a16:colId xmlns:a16="http://schemas.microsoft.com/office/drawing/2014/main" val="1511227261"/>
                    </a:ext>
                  </a:extLst>
                </a:gridCol>
                <a:gridCol w="1737360">
                  <a:extLst>
                    <a:ext uri="{9D8B030D-6E8A-4147-A177-3AD203B41FA5}">
                      <a16:colId xmlns:a16="http://schemas.microsoft.com/office/drawing/2014/main" val="159056578"/>
                    </a:ext>
                  </a:extLst>
                </a:gridCol>
                <a:gridCol w="1737360">
                  <a:extLst>
                    <a:ext uri="{9D8B030D-6E8A-4147-A177-3AD203B41FA5}">
                      <a16:colId xmlns:a16="http://schemas.microsoft.com/office/drawing/2014/main" val="163098823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 rtl="1"/>
                      <a:r>
                        <a:rPr lang="fa-IR" sz="1400" dirty="0" smtClean="0">
                          <a:cs typeface="B Nazanin" panose="00000400000000000000" pitchFamily="2" charset="-78"/>
                        </a:rPr>
                        <a:t>کاهش اعتماد کارکنان</a:t>
                      </a:r>
                      <a:endParaRPr lang="en-US" sz="1400" dirty="0">
                        <a:cs typeface="B Nazanin" panose="00000400000000000000" pitchFamily="2" charset="-78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sz="1400" dirty="0" smtClean="0">
                          <a:cs typeface="B Nazanin" panose="00000400000000000000" pitchFamily="2" charset="-78"/>
                        </a:rPr>
                        <a:t>کاهش کیفیت پروژه</a:t>
                      </a:r>
                      <a:endParaRPr lang="en-US" sz="1400" dirty="0">
                        <a:cs typeface="B Nazanin" panose="00000400000000000000" pitchFamily="2" charset="-78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sz="1400" dirty="0" smtClean="0">
                          <a:cs typeface="B Nazanin" panose="00000400000000000000" pitchFamily="2" charset="-78"/>
                        </a:rPr>
                        <a:t>هزینه‌های اضافی</a:t>
                      </a:r>
                      <a:endParaRPr lang="en-US" sz="1400" dirty="0">
                        <a:cs typeface="B Nazanin" panose="00000400000000000000" pitchFamily="2" charset="-78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sz="1400" dirty="0" smtClean="0">
                          <a:cs typeface="B Nazanin" panose="00000400000000000000" pitchFamily="2" charset="-78"/>
                        </a:rPr>
                        <a:t>عدم تطابق با استانداردها</a:t>
                      </a:r>
                      <a:endParaRPr lang="en-US" sz="1400" dirty="0">
                        <a:cs typeface="B Nazanin" panose="00000400000000000000" pitchFamily="2" charset="-78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sz="1400" dirty="0" smtClean="0">
                          <a:cs typeface="B Nazanin" panose="00000400000000000000" pitchFamily="2" charset="-78"/>
                        </a:rPr>
                        <a:t>افزایش خطرات ایمنی</a:t>
                      </a:r>
                      <a:endParaRPr lang="en-US" sz="1400" dirty="0">
                        <a:cs typeface="B Nazanin" panose="00000400000000000000" pitchFamily="2" charset="-78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3106950"/>
                  </a:ext>
                </a:extLst>
              </a:tr>
            </a:tbl>
          </a:graphicData>
        </a:graphic>
      </p:graphicFrame>
      <p:sp>
        <p:nvSpPr>
          <p:cNvPr id="10" name="Rectangle 9"/>
          <p:cNvSpPr/>
          <p:nvPr/>
        </p:nvSpPr>
        <p:spPr>
          <a:xfrm>
            <a:off x="7555732" y="2045061"/>
            <a:ext cx="135966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fa-IR" sz="1200" b="1" dirty="0">
                <a:cs typeface="B Nazanin" panose="00000400000000000000" pitchFamily="2" charset="-78"/>
              </a:rPr>
              <a:t>پیشنهادات برای بهبود</a:t>
            </a:r>
            <a:endParaRPr lang="en-US" sz="1200" b="1" dirty="0">
              <a:cs typeface="B Nazanin" panose="00000400000000000000" pitchFamily="2" charset="-78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4466396"/>
              </p:ext>
            </p:extLst>
          </p:nvPr>
        </p:nvGraphicFramePr>
        <p:xfrm>
          <a:off x="228600" y="2635041"/>
          <a:ext cx="8686800" cy="51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37360">
                  <a:extLst>
                    <a:ext uri="{9D8B030D-6E8A-4147-A177-3AD203B41FA5}">
                      <a16:colId xmlns:a16="http://schemas.microsoft.com/office/drawing/2014/main" val="843089504"/>
                    </a:ext>
                  </a:extLst>
                </a:gridCol>
                <a:gridCol w="1737360">
                  <a:extLst>
                    <a:ext uri="{9D8B030D-6E8A-4147-A177-3AD203B41FA5}">
                      <a16:colId xmlns:a16="http://schemas.microsoft.com/office/drawing/2014/main" val="3737124659"/>
                    </a:ext>
                  </a:extLst>
                </a:gridCol>
                <a:gridCol w="1737360">
                  <a:extLst>
                    <a:ext uri="{9D8B030D-6E8A-4147-A177-3AD203B41FA5}">
                      <a16:colId xmlns:a16="http://schemas.microsoft.com/office/drawing/2014/main" val="1189851462"/>
                    </a:ext>
                  </a:extLst>
                </a:gridCol>
                <a:gridCol w="1737360">
                  <a:extLst>
                    <a:ext uri="{9D8B030D-6E8A-4147-A177-3AD203B41FA5}">
                      <a16:colId xmlns:a16="http://schemas.microsoft.com/office/drawing/2014/main" val="3569755348"/>
                    </a:ext>
                  </a:extLst>
                </a:gridCol>
                <a:gridCol w="1737360">
                  <a:extLst>
                    <a:ext uri="{9D8B030D-6E8A-4147-A177-3AD203B41FA5}">
                      <a16:colId xmlns:a16="http://schemas.microsoft.com/office/drawing/2014/main" val="179482944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 rtl="1"/>
                      <a:r>
                        <a:rPr lang="fa-IR" sz="1400" dirty="0" smtClean="0">
                          <a:cs typeface="B Nazanin" panose="00000400000000000000" pitchFamily="2" charset="-78"/>
                        </a:rPr>
                        <a:t>ایجاد پروتکل‌های ایمنی</a:t>
                      </a:r>
                      <a:endParaRPr lang="en-US" sz="1400" dirty="0">
                        <a:cs typeface="B Nazanin" panose="00000400000000000000" pitchFamily="2" charset="-78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sz="1400" dirty="0" smtClean="0">
                          <a:cs typeface="B Nazanin" panose="00000400000000000000" pitchFamily="2" charset="-78"/>
                        </a:rPr>
                        <a:t>آموزش و آگاهی‌رسانی</a:t>
                      </a:r>
                      <a:endParaRPr lang="en-US" sz="1400" dirty="0">
                        <a:cs typeface="B Nazanin" panose="00000400000000000000" pitchFamily="2" charset="-78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sz="1400" dirty="0" smtClean="0">
                          <a:cs typeface="B Nazanin" panose="00000400000000000000" pitchFamily="2" charset="-78"/>
                        </a:rPr>
                        <a:t>برگزاری جلسات منظم</a:t>
                      </a:r>
                      <a:endParaRPr lang="en-US" sz="1400" dirty="0">
                        <a:cs typeface="B Nazanin" panose="00000400000000000000" pitchFamily="2" charset="-78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sz="1400" dirty="0" smtClean="0">
                          <a:cs typeface="B Nazanin" panose="00000400000000000000" pitchFamily="2" charset="-78"/>
                        </a:rPr>
                        <a:t>شامل کردن تیم ایمنی در مراحل اولیه</a:t>
                      </a:r>
                      <a:endParaRPr lang="en-US" sz="1400" dirty="0">
                        <a:cs typeface="B Nazanin" panose="00000400000000000000" pitchFamily="2" charset="-78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sz="1400" dirty="0" smtClean="0">
                          <a:cs typeface="B Nazanin" panose="00000400000000000000" pitchFamily="2" charset="-78"/>
                        </a:rPr>
                        <a:t>ایجاد یک کمیته ایمنی</a:t>
                      </a:r>
                      <a:endParaRPr lang="en-US" sz="1400" dirty="0">
                        <a:cs typeface="B Nazanin" panose="00000400000000000000" pitchFamily="2" charset="-78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7798615"/>
                  </a:ext>
                </a:extLst>
              </a:tr>
            </a:tbl>
          </a:graphicData>
        </a:graphic>
      </p:graphicFrame>
      <p:sp>
        <p:nvSpPr>
          <p:cNvPr id="12" name="Rectangle 11"/>
          <p:cNvSpPr/>
          <p:nvPr/>
        </p:nvSpPr>
        <p:spPr>
          <a:xfrm>
            <a:off x="7768932" y="3327682"/>
            <a:ext cx="114646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1200" b="1" dirty="0">
                <a:cs typeface="B Nazanin" panose="00000400000000000000" pitchFamily="2" charset="-78"/>
              </a:rPr>
              <a:t>مزایای پیشنهادات</a:t>
            </a:r>
            <a:endParaRPr lang="en-US" sz="1200" b="1" dirty="0">
              <a:cs typeface="B Nazanin" panose="00000400000000000000" pitchFamily="2" charset="-78"/>
            </a:endParaRPr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4758053"/>
              </p:ext>
            </p:extLst>
          </p:nvPr>
        </p:nvGraphicFramePr>
        <p:xfrm>
          <a:off x="228600" y="3793888"/>
          <a:ext cx="86868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37360">
                  <a:extLst>
                    <a:ext uri="{9D8B030D-6E8A-4147-A177-3AD203B41FA5}">
                      <a16:colId xmlns:a16="http://schemas.microsoft.com/office/drawing/2014/main" val="2415307562"/>
                    </a:ext>
                  </a:extLst>
                </a:gridCol>
                <a:gridCol w="1737360">
                  <a:extLst>
                    <a:ext uri="{9D8B030D-6E8A-4147-A177-3AD203B41FA5}">
                      <a16:colId xmlns:a16="http://schemas.microsoft.com/office/drawing/2014/main" val="1029485237"/>
                    </a:ext>
                  </a:extLst>
                </a:gridCol>
                <a:gridCol w="1737360">
                  <a:extLst>
                    <a:ext uri="{9D8B030D-6E8A-4147-A177-3AD203B41FA5}">
                      <a16:colId xmlns:a16="http://schemas.microsoft.com/office/drawing/2014/main" val="2793765528"/>
                    </a:ext>
                  </a:extLst>
                </a:gridCol>
                <a:gridCol w="1737360">
                  <a:extLst>
                    <a:ext uri="{9D8B030D-6E8A-4147-A177-3AD203B41FA5}">
                      <a16:colId xmlns:a16="http://schemas.microsoft.com/office/drawing/2014/main" val="2506313675"/>
                    </a:ext>
                  </a:extLst>
                </a:gridCol>
                <a:gridCol w="1737360">
                  <a:extLst>
                    <a:ext uri="{9D8B030D-6E8A-4147-A177-3AD203B41FA5}">
                      <a16:colId xmlns:a16="http://schemas.microsoft.com/office/drawing/2014/main" val="216623644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 rtl="1"/>
                      <a:r>
                        <a:rPr lang="fa-IR" sz="1400" dirty="0" smtClean="0">
                          <a:cs typeface="B Nazanin" panose="00000400000000000000" pitchFamily="2" charset="-78"/>
                        </a:rPr>
                        <a:t>افزایش اعتماد کارکنان</a:t>
                      </a:r>
                      <a:endParaRPr lang="en-US" sz="1400" dirty="0">
                        <a:cs typeface="B Nazanin" panose="00000400000000000000" pitchFamily="2" charset="-78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sz="1400" dirty="0" smtClean="0">
                          <a:cs typeface="B Nazanin" panose="00000400000000000000" pitchFamily="2" charset="-78"/>
                        </a:rPr>
                        <a:t>افزایش کیفیت پروژه</a:t>
                      </a:r>
                      <a:endParaRPr lang="en-US" sz="1400" dirty="0">
                        <a:cs typeface="B Nazanin" panose="00000400000000000000" pitchFamily="2" charset="-78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sz="1400" dirty="0" smtClean="0">
                          <a:cs typeface="B Nazanin" panose="00000400000000000000" pitchFamily="2" charset="-78"/>
                        </a:rPr>
                        <a:t>کاهش هزینه‌ها</a:t>
                      </a:r>
                      <a:endParaRPr lang="en-US" sz="1400" dirty="0">
                        <a:cs typeface="B Nazanin" panose="00000400000000000000" pitchFamily="2" charset="-78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sz="1400" dirty="0" smtClean="0">
                          <a:cs typeface="B Nazanin" panose="00000400000000000000" pitchFamily="2" charset="-78"/>
                        </a:rPr>
                        <a:t>رعایت استانداردها</a:t>
                      </a:r>
                      <a:endParaRPr lang="en-US" sz="1400" dirty="0">
                        <a:cs typeface="B Nazanin" panose="00000400000000000000" pitchFamily="2" charset="-78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sz="1400" dirty="0" smtClean="0">
                          <a:cs typeface="B Nazanin" panose="00000400000000000000" pitchFamily="2" charset="-78"/>
                        </a:rPr>
                        <a:t>کاهش خطرات ایمنی</a:t>
                      </a:r>
                      <a:endParaRPr lang="en-US" sz="1400" dirty="0">
                        <a:cs typeface="B Nazanin" panose="00000400000000000000" pitchFamily="2" charset="-78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48476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949566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14400" y="2495550"/>
            <a:ext cx="3581400" cy="477054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lvl="0" indent="-342900">
              <a:spcBef>
                <a:spcPct val="20000"/>
              </a:spcBef>
              <a:buClr>
                <a:srgbClr val="C00000"/>
              </a:buClr>
              <a:defRPr/>
            </a:pPr>
            <a:r>
              <a:rPr lang="en-US" sz="2500" b="1" dirty="0">
                <a:solidFill>
                  <a:srgbClr val="D71923"/>
                </a:solidFill>
                <a:latin typeface="Century Gothic" panose="020B0502020202020204" pitchFamily="34" charset="0"/>
              </a:rPr>
              <a:t>Thank </a:t>
            </a:r>
            <a:r>
              <a:rPr lang="en-US" sz="2500" b="1" dirty="0" smtClean="0">
                <a:solidFill>
                  <a:srgbClr val="D71923"/>
                </a:solidFill>
                <a:latin typeface="Century Gothic" panose="020B0502020202020204" pitchFamily="34" charset="0"/>
              </a:rPr>
              <a:t>you</a:t>
            </a:r>
            <a:endParaRPr lang="en-US" sz="2500" b="1" dirty="0">
              <a:solidFill>
                <a:srgbClr val="D71923"/>
              </a:solidFill>
              <a:latin typeface="Century Gothic" panose="020B050202020202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240792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311" t="34186" r="19123" b="31628"/>
          <a:stretch/>
        </p:blipFill>
        <p:spPr>
          <a:xfrm>
            <a:off x="3810000" y="3028950"/>
            <a:ext cx="1600200" cy="121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7976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sz="2800" dirty="0" smtClean="0"/>
              <a:t>رزومه</a:t>
            </a:r>
            <a:endParaRPr lang="en-US" sz="28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828800" y="819150"/>
            <a:ext cx="7010400" cy="990600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Autofit/>
          </a:bodyPr>
          <a:lstStyle/>
          <a:p>
            <a:pPr algn="r" rtl="1"/>
            <a:endParaRPr lang="fa-IR" dirty="0"/>
          </a:p>
          <a:p>
            <a:pPr algn="r" rtl="1"/>
            <a:endParaRPr lang="en-US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5719450" y="752545"/>
            <a:ext cx="3200400" cy="533400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Autofit/>
          </a:bodyPr>
          <a:lstStyle/>
          <a:p>
            <a:pPr algn="r" rtl="1"/>
            <a:r>
              <a:rPr lang="fa-IR" sz="1400" b="1" dirty="0" smtClean="0">
                <a:cs typeface="B Nazanin" panose="00000400000000000000" pitchFamily="2" charset="-78"/>
              </a:rPr>
              <a:t>دوره ها و مهارت ها </a:t>
            </a:r>
            <a:endParaRPr lang="en-US" sz="1400" b="1" dirty="0" smtClean="0">
              <a:cs typeface="B Nazanin" panose="00000400000000000000" pitchFamily="2" charset="-78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9275514"/>
              </p:ext>
            </p:extLst>
          </p:nvPr>
        </p:nvGraphicFramePr>
        <p:xfrm>
          <a:off x="609600" y="1037044"/>
          <a:ext cx="8043549" cy="3749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1745">
                  <a:extLst>
                    <a:ext uri="{9D8B030D-6E8A-4147-A177-3AD203B41FA5}">
                      <a16:colId xmlns:a16="http://schemas.microsoft.com/office/drawing/2014/main" val="1020085012"/>
                    </a:ext>
                  </a:extLst>
                </a:gridCol>
                <a:gridCol w="1981745">
                  <a:extLst>
                    <a:ext uri="{9D8B030D-6E8A-4147-A177-3AD203B41FA5}">
                      <a16:colId xmlns:a16="http://schemas.microsoft.com/office/drawing/2014/main" val="4245025055"/>
                    </a:ext>
                  </a:extLst>
                </a:gridCol>
                <a:gridCol w="1981745">
                  <a:extLst>
                    <a:ext uri="{9D8B030D-6E8A-4147-A177-3AD203B41FA5}">
                      <a16:colId xmlns:a16="http://schemas.microsoft.com/office/drawing/2014/main" val="1964814442"/>
                    </a:ext>
                  </a:extLst>
                </a:gridCol>
                <a:gridCol w="2098314">
                  <a:extLst>
                    <a:ext uri="{9D8B030D-6E8A-4147-A177-3AD203B41FA5}">
                      <a16:colId xmlns:a16="http://schemas.microsoft.com/office/drawing/2014/main" val="93996429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fa-IR" sz="1400" dirty="0" smtClean="0">
                          <a:cs typeface="B Nazanin" panose="00000400000000000000" pitchFamily="2" charset="-78"/>
                        </a:rPr>
                        <a:t>برگزار کننده</a:t>
                      </a:r>
                      <a:endParaRPr lang="en-US" sz="1400" dirty="0">
                        <a:cs typeface="B Nazanin" panose="00000400000000000000" pitchFamily="2" charset="-78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400" dirty="0" smtClean="0">
                          <a:cs typeface="B Nazanin" panose="00000400000000000000" pitchFamily="2" charset="-78"/>
                        </a:rPr>
                        <a:t>دوره </a:t>
                      </a:r>
                      <a:endParaRPr lang="en-US" sz="1400" dirty="0">
                        <a:cs typeface="B Nazanin" panose="00000400000000000000" pitchFamily="2" charset="-78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400" dirty="0" smtClean="0">
                          <a:cs typeface="B Nazanin" panose="00000400000000000000" pitchFamily="2" charset="-78"/>
                        </a:rPr>
                        <a:t>برگزار کننده </a:t>
                      </a:r>
                      <a:endParaRPr lang="en-US" sz="1400" dirty="0">
                        <a:cs typeface="B Nazanin" panose="00000400000000000000" pitchFamily="2" charset="-78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400" dirty="0" smtClean="0">
                          <a:cs typeface="B Nazanin" panose="00000400000000000000" pitchFamily="2" charset="-78"/>
                        </a:rPr>
                        <a:t>دوره </a:t>
                      </a:r>
                      <a:endParaRPr lang="en-US" sz="1400" dirty="0">
                        <a:cs typeface="B Nazanin" panose="00000400000000000000" pitchFamily="2" charset="-78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14445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fa-IR" sz="1050" dirty="0" smtClean="0">
                          <a:cs typeface="B Nazanin" panose="00000400000000000000" pitchFamily="2" charset="-78"/>
                        </a:rPr>
                        <a:t>مرکز تحقیقات و تعلیمات حفاظت کار</a:t>
                      </a:r>
                    </a:p>
                    <a:p>
                      <a:pPr algn="ctr" rtl="1"/>
                      <a:endParaRPr lang="en-US" sz="1050" dirty="0">
                        <a:cs typeface="B Nazanin" panose="00000400000000000000" pitchFamily="2" charset="-78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050" dirty="0" smtClean="0">
                          <a:cs typeface="B Nazanin" panose="00000400000000000000" pitchFamily="2" charset="-78"/>
                        </a:rPr>
                        <a:t>ایمنی عمومی </a:t>
                      </a:r>
                      <a:endParaRPr lang="en-US" sz="1050" dirty="0">
                        <a:cs typeface="B Nazanin" panose="00000400000000000000" pitchFamily="2" charset="-78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050" dirty="0" smtClean="0">
                          <a:cs typeface="B Nazanin" panose="00000400000000000000" pitchFamily="2" charset="-78"/>
                        </a:rPr>
                        <a:t>دانشگاه صنعت نفت </a:t>
                      </a:r>
                      <a:endParaRPr lang="en-US" sz="1050" dirty="0">
                        <a:cs typeface="B Nazanin" panose="00000400000000000000" pitchFamily="2" charset="-78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050" dirty="0" smtClean="0">
                          <a:cs typeface="B Nazanin" panose="00000400000000000000" pitchFamily="2" charset="-78"/>
                        </a:rPr>
                        <a:t>ایمنی</a:t>
                      </a:r>
                      <a:r>
                        <a:rPr lang="fa-IR" sz="1050" baseline="0" dirty="0" smtClean="0">
                          <a:cs typeface="B Nazanin" panose="00000400000000000000" pitchFamily="2" charset="-78"/>
                        </a:rPr>
                        <a:t> مواد شیمیایی</a:t>
                      </a:r>
                      <a:endParaRPr lang="en-US" sz="1050" dirty="0">
                        <a:cs typeface="B Nazanin" panose="00000400000000000000" pitchFamily="2" charset="-78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02464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fa-IR" sz="1050" dirty="0" smtClean="0">
                          <a:cs typeface="B Nazanin" panose="00000400000000000000" pitchFamily="2" charset="-78"/>
                        </a:rPr>
                        <a:t>شرکت توسعه یک مپنا</a:t>
                      </a:r>
                      <a:endParaRPr lang="en-US" sz="1050" dirty="0">
                        <a:cs typeface="B Nazanin" panose="00000400000000000000" pitchFamily="2" charset="-78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050" dirty="0" smtClean="0">
                          <a:cs typeface="B Nazanin" panose="00000400000000000000" pitchFamily="2" charset="-78"/>
                        </a:rPr>
                        <a:t>ارزیابی</a:t>
                      </a:r>
                      <a:r>
                        <a:rPr lang="fa-IR" sz="1050" baseline="0" dirty="0" smtClean="0">
                          <a:cs typeface="B Nazanin" panose="00000400000000000000" pitchFamily="2" charset="-78"/>
                        </a:rPr>
                        <a:t> ریسک بوتای </a:t>
                      </a:r>
                      <a:endParaRPr lang="en-US" sz="1050" dirty="0">
                        <a:cs typeface="B Nazanin" panose="00000400000000000000" pitchFamily="2" charset="-78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050" dirty="0" smtClean="0">
                          <a:cs typeface="B Nazanin" panose="00000400000000000000" pitchFamily="2" charset="-78"/>
                        </a:rPr>
                        <a:t>دانشگاه صنعت نفت </a:t>
                      </a:r>
                      <a:endParaRPr lang="en-US" sz="1050" dirty="0">
                        <a:cs typeface="B Nazanin" panose="00000400000000000000" pitchFamily="2" charset="-78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050" dirty="0" smtClean="0">
                          <a:cs typeface="B Nazanin" panose="00000400000000000000" pitchFamily="2" charset="-78"/>
                        </a:rPr>
                        <a:t>سیستم</a:t>
                      </a:r>
                      <a:r>
                        <a:rPr lang="fa-IR" sz="1050" baseline="0" dirty="0" smtClean="0">
                          <a:cs typeface="B Nazanin" panose="00000400000000000000" pitchFamily="2" charset="-78"/>
                        </a:rPr>
                        <a:t> مجوز کار </a:t>
                      </a:r>
                      <a:endParaRPr lang="en-US" sz="1050" dirty="0">
                        <a:cs typeface="B Nazanin" panose="00000400000000000000" pitchFamily="2" charset="-78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7693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fa-IR" sz="1050" dirty="0" smtClean="0">
                          <a:cs typeface="B Nazanin" panose="00000400000000000000" pitchFamily="2" charset="-78"/>
                        </a:rPr>
                        <a:t>مرکز</a:t>
                      </a:r>
                      <a:r>
                        <a:rPr lang="fa-IR" sz="1050" baseline="0" dirty="0" smtClean="0">
                          <a:cs typeface="B Nazanin" panose="00000400000000000000" pitchFamily="2" charset="-78"/>
                        </a:rPr>
                        <a:t> هوایی مپنا</a:t>
                      </a:r>
                      <a:endParaRPr lang="en-US" sz="1050" dirty="0">
                        <a:cs typeface="B Nazanin" panose="00000400000000000000" pitchFamily="2" charset="-78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050" dirty="0" smtClean="0">
                          <a:cs typeface="B Nazanin" panose="00000400000000000000" pitchFamily="2" charset="-78"/>
                        </a:rPr>
                        <a:t>اطفا حریق</a:t>
                      </a:r>
                      <a:endParaRPr lang="en-US" sz="1050" dirty="0">
                        <a:cs typeface="B Nazanin" panose="00000400000000000000" pitchFamily="2" charset="-78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050" dirty="0" smtClean="0">
                          <a:cs typeface="B Nazanin" panose="00000400000000000000" pitchFamily="2" charset="-78"/>
                        </a:rPr>
                        <a:t>دانشگاه امیر کبیر </a:t>
                      </a:r>
                      <a:endParaRPr lang="en-US" sz="1050" dirty="0">
                        <a:cs typeface="B Nazanin" panose="00000400000000000000" pitchFamily="2" charset="-78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050" dirty="0" smtClean="0">
                          <a:cs typeface="B Nazanin" panose="00000400000000000000" pitchFamily="2" charset="-78"/>
                        </a:rPr>
                        <a:t>مدیریت پروژه</a:t>
                      </a:r>
                      <a:r>
                        <a:rPr lang="fa-IR" sz="1050" baseline="0" dirty="0" smtClean="0">
                          <a:cs typeface="B Nazanin" panose="00000400000000000000" pitchFamily="2" charset="-78"/>
                        </a:rPr>
                        <a:t> </a:t>
                      </a:r>
                      <a:endParaRPr lang="en-US" sz="1050" dirty="0">
                        <a:cs typeface="B Nazanin" panose="00000400000000000000" pitchFamily="2" charset="-78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25115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fa-IR" sz="1050" dirty="0" smtClean="0">
                          <a:cs typeface="B Nazanin" panose="00000400000000000000" pitchFamily="2" charset="-78"/>
                        </a:rPr>
                        <a:t>مرکز هوایی مپنا</a:t>
                      </a:r>
                      <a:endParaRPr lang="en-US" sz="1050" dirty="0">
                        <a:cs typeface="B Nazanin" panose="00000400000000000000" pitchFamily="2" charset="-78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050" dirty="0" smtClean="0">
                          <a:cs typeface="B Nazanin" panose="00000400000000000000" pitchFamily="2" charset="-78"/>
                        </a:rPr>
                        <a:t>امداد و نجات </a:t>
                      </a:r>
                      <a:endParaRPr lang="en-US" sz="1050" dirty="0">
                        <a:cs typeface="B Nazanin" panose="00000400000000000000" pitchFamily="2" charset="-78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050" dirty="0" smtClean="0">
                          <a:cs typeface="B Nazanin" panose="00000400000000000000" pitchFamily="2" charset="-78"/>
                        </a:rPr>
                        <a:t>دانا پایش اهواز</a:t>
                      </a:r>
                      <a:endParaRPr lang="en-US" sz="1050" dirty="0">
                        <a:cs typeface="B Nazanin" panose="00000400000000000000" pitchFamily="2" charset="-78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050" dirty="0" smtClean="0">
                          <a:cs typeface="B Nazanin" panose="00000400000000000000" pitchFamily="2" charset="-78"/>
                        </a:rPr>
                        <a:t>ایمنی داربست بندی </a:t>
                      </a:r>
                      <a:endParaRPr lang="en-US" sz="1050" dirty="0">
                        <a:cs typeface="B Nazanin" panose="00000400000000000000" pitchFamily="2" charset="-78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32103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fa-IR" sz="1050" dirty="0" smtClean="0">
                          <a:cs typeface="B Nazanin" panose="00000400000000000000" pitchFamily="2" charset="-78"/>
                        </a:rPr>
                        <a:t>دانا پایش اهواز</a:t>
                      </a:r>
                      <a:endParaRPr lang="en-US" sz="1050" dirty="0">
                        <a:cs typeface="B Nazanin" panose="00000400000000000000" pitchFamily="2" charset="-78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050" dirty="0" smtClean="0">
                          <a:cs typeface="B Nazanin" panose="00000400000000000000" pitchFamily="2" charset="-78"/>
                        </a:rPr>
                        <a:t>تربیت افسر ایمنی </a:t>
                      </a:r>
                      <a:endParaRPr lang="en-US" sz="1050" dirty="0">
                        <a:cs typeface="B Nazanin" panose="00000400000000000000" pitchFamily="2" charset="-78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050" dirty="0" smtClean="0">
                          <a:cs typeface="B Nazanin" panose="00000400000000000000" pitchFamily="2" charset="-78"/>
                        </a:rPr>
                        <a:t>دانا پایش اهواز</a:t>
                      </a:r>
                      <a:endParaRPr lang="en-US" sz="1050" dirty="0">
                        <a:cs typeface="B Nazanin" panose="00000400000000000000" pitchFamily="2" charset="-78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050" dirty="0" smtClean="0">
                          <a:cs typeface="B Nazanin" panose="00000400000000000000" pitchFamily="2" charset="-78"/>
                        </a:rPr>
                        <a:t>ایزو 45001</a:t>
                      </a:r>
                      <a:endParaRPr lang="en-US" sz="1050" dirty="0">
                        <a:cs typeface="B Nazanin" panose="00000400000000000000" pitchFamily="2" charset="-78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57161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fa-IR" sz="1050" dirty="0" smtClean="0">
                          <a:cs typeface="B Nazanin" panose="00000400000000000000" pitchFamily="2" charset="-78"/>
                        </a:rPr>
                        <a:t>مرکز آموزش مدیریت دولتی </a:t>
                      </a:r>
                      <a:endParaRPr lang="en-US" sz="1050" dirty="0">
                        <a:cs typeface="B Nazanin" panose="00000400000000000000" pitchFamily="2" charset="-78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050" dirty="0" smtClean="0">
                          <a:cs typeface="B Nazanin" panose="00000400000000000000" pitchFamily="2" charset="-78"/>
                        </a:rPr>
                        <a:t>مدیریت تعارض </a:t>
                      </a:r>
                      <a:endParaRPr lang="en-US" sz="1050" dirty="0">
                        <a:cs typeface="B Nazanin" panose="00000400000000000000" pitchFamily="2" charset="-78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050" dirty="0" smtClean="0">
                          <a:cs typeface="B Nazanin" panose="00000400000000000000" pitchFamily="2" charset="-78"/>
                        </a:rPr>
                        <a:t>دانا پایش اهواز</a:t>
                      </a:r>
                      <a:endParaRPr lang="en-US" sz="1050" dirty="0">
                        <a:cs typeface="B Nazanin" panose="00000400000000000000" pitchFamily="2" charset="-78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050" dirty="0" smtClean="0">
                          <a:cs typeface="B Nazanin" panose="00000400000000000000" pitchFamily="2" charset="-78"/>
                        </a:rPr>
                        <a:t>ایزو 14001</a:t>
                      </a:r>
                      <a:endParaRPr lang="en-US" sz="1050" dirty="0">
                        <a:cs typeface="B Nazanin" panose="00000400000000000000" pitchFamily="2" charset="-78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08838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fa-IR" sz="1050" dirty="0" smtClean="0">
                          <a:cs typeface="B Nazanin" panose="00000400000000000000" pitchFamily="2" charset="-78"/>
                        </a:rPr>
                        <a:t>مرکز آموزش مدیریت دولتی </a:t>
                      </a:r>
                      <a:endParaRPr lang="en-US" sz="1050" dirty="0">
                        <a:cs typeface="B Nazanin" panose="00000400000000000000" pitchFamily="2" charset="-78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050" dirty="0" smtClean="0">
                          <a:cs typeface="B Nazanin" panose="00000400000000000000" pitchFamily="2" charset="-78"/>
                        </a:rPr>
                        <a:t>اصول سرپرستی و مدیریت </a:t>
                      </a:r>
                      <a:endParaRPr lang="en-US" sz="1050" dirty="0">
                        <a:cs typeface="B Nazanin" panose="00000400000000000000" pitchFamily="2" charset="-78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050" dirty="0" smtClean="0">
                          <a:cs typeface="B Nazanin" panose="00000400000000000000" pitchFamily="2" charset="-78"/>
                        </a:rPr>
                        <a:t>مرکز</a:t>
                      </a:r>
                      <a:r>
                        <a:rPr lang="fa-IR" sz="1050" baseline="0" dirty="0" smtClean="0">
                          <a:cs typeface="B Nazanin" panose="00000400000000000000" pitchFamily="2" charset="-78"/>
                        </a:rPr>
                        <a:t> تحقیقات و تعلیمات حفاظت کار</a:t>
                      </a:r>
                      <a:endParaRPr lang="en-US" sz="1050" dirty="0">
                        <a:cs typeface="B Nazanin" panose="00000400000000000000" pitchFamily="2" charset="-78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050" dirty="0" smtClean="0">
                          <a:cs typeface="B Nazanin" panose="00000400000000000000" pitchFamily="2" charset="-78"/>
                        </a:rPr>
                        <a:t>ارزیابی ریسک </a:t>
                      </a:r>
                      <a:endParaRPr lang="en-US" sz="1050" dirty="0">
                        <a:cs typeface="B Nazanin" panose="00000400000000000000" pitchFamily="2" charset="-78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88389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fa-IR" sz="1400" dirty="0" smtClean="0">
                          <a:cs typeface="B Nazanin" panose="00000400000000000000" pitchFamily="2" charset="-78"/>
                        </a:rPr>
                        <a:t>مرکز آموزش مدیریت دولتی </a:t>
                      </a:r>
                      <a:endParaRPr lang="en-US" sz="1400" dirty="0">
                        <a:cs typeface="B Nazanin" panose="00000400000000000000" pitchFamily="2" charset="-78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400" dirty="0" smtClean="0">
                          <a:cs typeface="B Nazanin" panose="00000400000000000000" pitchFamily="2" charset="-78"/>
                        </a:rPr>
                        <a:t>جانشین پروری </a:t>
                      </a:r>
                      <a:endParaRPr lang="en-US" sz="1400" dirty="0">
                        <a:cs typeface="B Nazanin" panose="00000400000000000000" pitchFamily="2" charset="-78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400" dirty="0" smtClean="0">
                          <a:cs typeface="B Nazanin" panose="00000400000000000000" pitchFamily="2" charset="-78"/>
                        </a:rPr>
                        <a:t>مرکز آموزش مدیریت دولتی </a:t>
                      </a:r>
                      <a:endParaRPr lang="en-US" sz="1400" dirty="0">
                        <a:cs typeface="B Nazanin" panose="00000400000000000000" pitchFamily="2" charset="-78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400" dirty="0" smtClean="0">
                          <a:cs typeface="B Nazanin" panose="00000400000000000000" pitchFamily="2" charset="-78"/>
                        </a:rPr>
                        <a:t>تفکر سیستمی </a:t>
                      </a:r>
                      <a:endParaRPr lang="en-US" sz="1400" dirty="0">
                        <a:cs typeface="B Nazanin" panose="00000400000000000000" pitchFamily="2" charset="-78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72566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fa-IR" sz="1400" dirty="0" smtClean="0">
                          <a:cs typeface="B Nazanin" panose="00000400000000000000" pitchFamily="2" charset="-78"/>
                        </a:rPr>
                        <a:t>مکتب خانه</a:t>
                      </a:r>
                      <a:endParaRPr lang="en-US" sz="1400" dirty="0">
                        <a:cs typeface="B Nazanin" panose="00000400000000000000" pitchFamily="2" charset="-78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400" dirty="0" smtClean="0">
                          <a:cs typeface="B Nazanin" panose="00000400000000000000" pitchFamily="2" charset="-78"/>
                        </a:rPr>
                        <a:t>رفتار سازمانی </a:t>
                      </a:r>
                      <a:endParaRPr lang="en-US" sz="1400" dirty="0">
                        <a:cs typeface="B Nazanin" panose="00000400000000000000" pitchFamily="2" charset="-78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400" dirty="0" smtClean="0">
                          <a:cs typeface="B Nazanin" panose="00000400000000000000" pitchFamily="2" charset="-78"/>
                        </a:rPr>
                        <a:t>مرکز آموزش مدیریت دولتی </a:t>
                      </a:r>
                      <a:endParaRPr lang="en-US" sz="1400" dirty="0">
                        <a:cs typeface="B Nazanin" panose="00000400000000000000" pitchFamily="2" charset="-78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400" dirty="0" smtClean="0">
                          <a:cs typeface="B Nazanin" panose="00000400000000000000" pitchFamily="2" charset="-78"/>
                        </a:rPr>
                        <a:t>خلاقیت و حل مسئله </a:t>
                      </a:r>
                      <a:endParaRPr lang="en-US" sz="1400" dirty="0">
                        <a:cs typeface="B Nazanin" panose="00000400000000000000" pitchFamily="2" charset="-78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53305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8436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sz="2800" dirty="0" smtClean="0"/>
              <a:t>رزومه </a:t>
            </a:r>
            <a:endParaRPr lang="en-US" sz="28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-533400" y="971550"/>
            <a:ext cx="8991600" cy="381000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Autofit/>
          </a:bodyPr>
          <a:lstStyle/>
          <a:p>
            <a:pPr algn="r" rtl="1"/>
            <a:endParaRPr lang="en-US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6934200" y="800100"/>
            <a:ext cx="1981200" cy="342900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Autofit/>
          </a:bodyPr>
          <a:lstStyle/>
          <a:p>
            <a:pPr algn="r" rtl="1"/>
            <a:r>
              <a:rPr lang="fa-IR" sz="1400" b="1" dirty="0" smtClean="0">
                <a:cs typeface="B Nazanin" panose="00000400000000000000" pitchFamily="2" charset="-78"/>
              </a:rPr>
              <a:t>دوره ها و مهارت ها </a:t>
            </a:r>
            <a:endParaRPr lang="en-US" sz="1400" b="1" dirty="0" smtClean="0">
              <a:cs typeface="B Nazanin" panose="00000400000000000000" pitchFamily="2" charset="-78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1172923"/>
              </p:ext>
            </p:extLst>
          </p:nvPr>
        </p:nvGraphicFramePr>
        <p:xfrm>
          <a:off x="4953000" y="1157044"/>
          <a:ext cx="3962399" cy="3261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2399">
                  <a:extLst>
                    <a:ext uri="{9D8B030D-6E8A-4147-A177-3AD203B41FA5}">
                      <a16:colId xmlns:a16="http://schemas.microsoft.com/office/drawing/2014/main" val="89797447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a-IR" sz="1400" dirty="0" smtClean="0">
                          <a:cs typeface="B Nazanin" panose="00000400000000000000" pitchFamily="2" charset="-78"/>
                        </a:rPr>
                        <a:t>مهارت ها</a:t>
                      </a:r>
                      <a:r>
                        <a:rPr lang="fa-IR" sz="1400" baseline="0" dirty="0" smtClean="0">
                          <a:cs typeface="B Nazanin" panose="00000400000000000000" pitchFamily="2" charset="-78"/>
                        </a:rPr>
                        <a:t> </a:t>
                      </a:r>
                      <a:endParaRPr lang="en-US" sz="1400" dirty="0">
                        <a:cs typeface="B Nazanin" panose="00000400000000000000" pitchFamily="2" charset="-78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49432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a-IR" sz="1400" dirty="0" smtClean="0">
                          <a:cs typeface="B Nazanin" panose="00000400000000000000" pitchFamily="2" charset="-78"/>
                        </a:rPr>
                        <a:t>نظارت</a:t>
                      </a:r>
                      <a:r>
                        <a:rPr lang="fa-IR" sz="1400" baseline="0" dirty="0" smtClean="0">
                          <a:cs typeface="B Nazanin" panose="00000400000000000000" pitchFamily="2" charset="-78"/>
                        </a:rPr>
                        <a:t> و کنترل عملیاتی </a:t>
                      </a:r>
                      <a:endParaRPr lang="en-US" sz="1400" dirty="0">
                        <a:cs typeface="B Nazanin" panose="00000400000000000000" pitchFamily="2" charset="-78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9758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a-IR" sz="1400" dirty="0" smtClean="0">
                          <a:cs typeface="B Nazanin" panose="00000400000000000000" pitchFamily="2" charset="-78"/>
                        </a:rPr>
                        <a:t>آشنایی با قوانین و مقررات ایمنی </a:t>
                      </a:r>
                      <a:endParaRPr lang="en-US" sz="1400" dirty="0">
                        <a:cs typeface="B Nazanin" panose="00000400000000000000" pitchFamily="2" charset="-78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88124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a-IR" sz="1400" dirty="0" smtClean="0">
                          <a:cs typeface="B Nazanin" panose="00000400000000000000" pitchFamily="2" charset="-78"/>
                        </a:rPr>
                        <a:t>آشنایی کامل با شناسایی خطرات و ارزیابی ریسک </a:t>
                      </a:r>
                      <a:endParaRPr lang="en-US" sz="1400" dirty="0">
                        <a:cs typeface="B Nazanin" panose="00000400000000000000" pitchFamily="2" charset="-78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29513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a-IR" sz="1400" dirty="0" smtClean="0">
                          <a:cs typeface="B Nazanin" panose="00000400000000000000" pitchFamily="2" charset="-78"/>
                        </a:rPr>
                        <a:t>تدوین برنامه های ایمنی </a:t>
                      </a:r>
                      <a:endParaRPr lang="en-US" sz="1400" dirty="0">
                        <a:cs typeface="B Nazanin" panose="00000400000000000000" pitchFamily="2" charset="-78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52789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a-IR" sz="1400" dirty="0" smtClean="0">
                          <a:cs typeface="B Nazanin" panose="00000400000000000000" pitchFamily="2" charset="-78"/>
                        </a:rPr>
                        <a:t>آشنایی کامل با تجهیزات ایمنی </a:t>
                      </a:r>
                      <a:endParaRPr lang="en-US" sz="1400" dirty="0">
                        <a:cs typeface="B Nazanin" panose="00000400000000000000" pitchFamily="2" charset="-78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6027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a-IR" sz="1400" dirty="0" smtClean="0">
                          <a:cs typeface="B Nazanin" panose="00000400000000000000" pitchFamily="2" charset="-78"/>
                        </a:rPr>
                        <a:t>آشنایی کامل با سیستم </a:t>
                      </a:r>
                      <a:endParaRPr lang="en-US" sz="1400" dirty="0" smtClean="0">
                        <a:cs typeface="B Nazanin" panose="00000400000000000000" pitchFamily="2" charset="-78"/>
                      </a:endParaRPr>
                    </a:p>
                    <a:p>
                      <a:pPr algn="ctr"/>
                      <a:r>
                        <a:rPr lang="en-US" sz="1400" dirty="0" smtClean="0">
                          <a:cs typeface="B Nazanin" panose="00000400000000000000" pitchFamily="2" charset="-78"/>
                        </a:rPr>
                        <a:t>OKR</a:t>
                      </a:r>
                      <a:endParaRPr lang="en-US" sz="1400" dirty="0">
                        <a:cs typeface="B Nazanin" panose="00000400000000000000" pitchFamily="2" charset="-78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91066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a-IR" sz="1400" dirty="0" smtClean="0">
                          <a:cs typeface="B Nazanin" panose="00000400000000000000" pitchFamily="2" charset="-78"/>
                        </a:rPr>
                        <a:t>آشنایی</a:t>
                      </a:r>
                      <a:r>
                        <a:rPr lang="fa-IR" sz="1400" baseline="0" dirty="0" smtClean="0">
                          <a:cs typeface="B Nazanin" panose="00000400000000000000" pitchFamily="2" charset="-78"/>
                        </a:rPr>
                        <a:t> کامل با مهارت های مدیریتی </a:t>
                      </a:r>
                      <a:endParaRPr lang="en-US" sz="1400" baseline="0" dirty="0" smtClean="0">
                        <a:cs typeface="B Nazanin" panose="00000400000000000000" pitchFamily="2" charset="-78"/>
                      </a:endParaRPr>
                    </a:p>
                    <a:p>
                      <a:pPr algn="ctr"/>
                      <a:r>
                        <a:rPr lang="en-US" sz="1400" baseline="0" dirty="0" smtClean="0">
                          <a:cs typeface="B Nazanin" panose="00000400000000000000" pitchFamily="2" charset="-78"/>
                        </a:rPr>
                        <a:t>4H</a:t>
                      </a:r>
                      <a:endParaRPr lang="en-US" sz="1400" dirty="0">
                        <a:cs typeface="B Nazanin" panose="00000400000000000000" pitchFamily="2" charset="-78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0570917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4014807"/>
              </p:ext>
            </p:extLst>
          </p:nvPr>
        </p:nvGraphicFramePr>
        <p:xfrm>
          <a:off x="304800" y="1152038"/>
          <a:ext cx="4419600" cy="16704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19600">
                  <a:extLst>
                    <a:ext uri="{9D8B030D-6E8A-4147-A177-3AD203B41FA5}">
                      <a16:colId xmlns:a16="http://schemas.microsoft.com/office/drawing/2014/main" val="2201660388"/>
                    </a:ext>
                  </a:extLst>
                </a:gridCol>
              </a:tblGrid>
              <a:tr h="328128">
                <a:tc>
                  <a:txBody>
                    <a:bodyPr/>
                    <a:lstStyle/>
                    <a:p>
                      <a:pPr algn="r" rtl="1"/>
                      <a:r>
                        <a:rPr lang="fa-IR" sz="1400" b="1" dirty="0" smtClean="0">
                          <a:cs typeface="B Nazanin" panose="00000400000000000000" pitchFamily="2" charset="-78"/>
                        </a:rPr>
                        <a:t>سوابق تحقیقاتی </a:t>
                      </a:r>
                      <a:endParaRPr lang="en-US" sz="1400" b="1" dirty="0">
                        <a:cs typeface="B Nazanin" panose="00000400000000000000" pitchFamily="2" charset="-78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6010672"/>
                  </a:ext>
                </a:extLst>
              </a:tr>
              <a:tr h="629378">
                <a:tc>
                  <a:txBody>
                    <a:bodyPr/>
                    <a:lstStyle/>
                    <a:p>
                      <a:pPr algn="r" rtl="1"/>
                      <a:r>
                        <a:rPr lang="fa-IR" sz="1400" b="0" dirty="0" smtClean="0">
                          <a:cs typeface="B Nazanin" panose="00000400000000000000" pitchFamily="2" charset="-78"/>
                        </a:rPr>
                        <a:t>مقاله ارزیابی ریسک به روش پاپیونی</a:t>
                      </a:r>
                      <a:r>
                        <a:rPr lang="fa-IR" sz="1400" b="0" baseline="0" dirty="0" smtClean="0">
                          <a:cs typeface="B Nazanin" panose="00000400000000000000" pitchFamily="2" charset="-78"/>
                        </a:rPr>
                        <a:t> ( مطالعه موردی کار در ارتفاع پروژه کولینگ تاور نیروگاه مفتح همدان ) </a:t>
                      </a:r>
                      <a:endParaRPr lang="en-US" sz="1400" b="0" dirty="0">
                        <a:cs typeface="B Nazanin" panose="00000400000000000000" pitchFamily="2" charset="-78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5642820"/>
                  </a:ext>
                </a:extLst>
              </a:tr>
              <a:tr h="712993">
                <a:tc>
                  <a:txBody>
                    <a:bodyPr/>
                    <a:lstStyle/>
                    <a:p>
                      <a:pPr algn="r" rtl="1"/>
                      <a:r>
                        <a:rPr lang="fa-IR" sz="1400" b="0" dirty="0" smtClean="0">
                          <a:cs typeface="B Nazanin" panose="00000400000000000000" pitchFamily="2" charset="-78"/>
                        </a:rPr>
                        <a:t>پایان نامه با عنوان بررسی</a:t>
                      </a:r>
                      <a:r>
                        <a:rPr lang="fa-IR" sz="1400" b="0" baseline="0" dirty="0" smtClean="0">
                          <a:cs typeface="B Nazanin" panose="00000400000000000000" pitchFamily="2" charset="-78"/>
                        </a:rPr>
                        <a:t> ایمنی در صنعت صنعت ساخت موتور و تجهیزات هوایی</a:t>
                      </a:r>
                      <a:r>
                        <a:rPr lang="en-US" sz="1400" b="0" baseline="0" dirty="0" smtClean="0">
                          <a:cs typeface="B Nazanin" panose="00000400000000000000" pitchFamily="2" charset="-78"/>
                        </a:rPr>
                        <a:t> </a:t>
                      </a:r>
                      <a:r>
                        <a:rPr lang="fa-IR" sz="1400" b="0" baseline="0" dirty="0" smtClean="0">
                          <a:cs typeface="B Nazanin" panose="00000400000000000000" pitchFamily="2" charset="-78"/>
                        </a:rPr>
                        <a:t> راهکار های افزایش ارتقاء ایمنی  </a:t>
                      </a:r>
                      <a:endParaRPr lang="en-US" sz="1400" b="0" dirty="0">
                        <a:cs typeface="B Nazanin" panose="00000400000000000000" pitchFamily="2" charset="-78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12055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8153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 smtClean="0"/>
              <a:t>گزارش مدیریتی 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219200" y="2248585"/>
            <a:ext cx="69342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a-IR" sz="3200" b="1" dirty="0">
                <a:cs typeface="B Nazanin" panose="00000400000000000000" pitchFamily="2" charset="-78"/>
              </a:rPr>
              <a:t>تشریح نقش مدیریت ایمنی در تحقق نقشه استراتژی معاونت منابع انسانی و پشتیبانی</a:t>
            </a:r>
            <a:endParaRPr lang="en-US" sz="3200" b="1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322468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 smtClean="0"/>
              <a:t>گزارش مدیریتی 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13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5158677"/>
              </p:ext>
            </p:extLst>
          </p:nvPr>
        </p:nvGraphicFramePr>
        <p:xfrm>
          <a:off x="228600" y="1123950"/>
          <a:ext cx="8686800" cy="152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7800">
                  <a:extLst>
                    <a:ext uri="{9D8B030D-6E8A-4147-A177-3AD203B41FA5}">
                      <a16:colId xmlns:a16="http://schemas.microsoft.com/office/drawing/2014/main" val="719599180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1681629919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1888123911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1440898008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989655455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328281593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 rtl="1"/>
                      <a:r>
                        <a:rPr lang="fa-IR" sz="1400" b="1" dirty="0" smtClean="0">
                          <a:cs typeface="B Nazanin" panose="00000400000000000000" pitchFamily="2" charset="-78"/>
                        </a:rPr>
                        <a:t>توسعه مهارت‌ها و آموزش</a:t>
                      </a:r>
                      <a:endParaRPr lang="en-US" sz="1400" b="1" dirty="0">
                        <a:cs typeface="B Nazanin" panose="00000400000000000000" pitchFamily="2" charset="-78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sz="1400" b="1" dirty="0" smtClean="0">
                          <a:cs typeface="B Nazanin" panose="00000400000000000000" pitchFamily="2" charset="-78"/>
                        </a:rPr>
                        <a:t>پاسخگویی به الزامات قانونی</a:t>
                      </a:r>
                      <a:endParaRPr lang="en-US" sz="1400" b="1" dirty="0">
                        <a:cs typeface="B Nazanin" panose="00000400000000000000" pitchFamily="2" charset="-78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sz="1400" b="1" dirty="0" smtClean="0">
                          <a:cs typeface="B Nazanin" panose="00000400000000000000" pitchFamily="2" charset="-78"/>
                        </a:rPr>
                        <a:t>توسعه فرهنگ ایمنی</a:t>
                      </a:r>
                      <a:endParaRPr lang="en-US" sz="1400" b="1" dirty="0">
                        <a:cs typeface="B Nazanin" panose="00000400000000000000" pitchFamily="2" charset="-78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sz="1400" b="1" dirty="0" smtClean="0">
                          <a:cs typeface="B Nazanin" panose="00000400000000000000" pitchFamily="2" charset="-78"/>
                        </a:rPr>
                        <a:t>کاهش هزینه‌ها</a:t>
                      </a:r>
                      <a:endParaRPr lang="en-US" sz="1400" b="1" dirty="0">
                        <a:cs typeface="B Nazanin" panose="00000400000000000000" pitchFamily="2" charset="-78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sz="1400" b="1" dirty="0" smtClean="0">
                          <a:cs typeface="B Nazanin" panose="00000400000000000000" pitchFamily="2" charset="-78"/>
                        </a:rPr>
                        <a:t>افزایش بهره‌وری</a:t>
                      </a:r>
                      <a:endParaRPr lang="en-US" sz="1400" b="1" dirty="0">
                        <a:cs typeface="B Nazanin" panose="00000400000000000000" pitchFamily="2" charset="-78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sz="1400" b="1" dirty="0" smtClean="0">
                          <a:cs typeface="B Nazanin" panose="00000400000000000000" pitchFamily="2" charset="-78"/>
                        </a:rPr>
                        <a:t>حفاظت از منابع انسانی</a:t>
                      </a:r>
                      <a:endParaRPr lang="en-US" sz="1400" b="1" dirty="0">
                        <a:cs typeface="B Nazanin" panose="00000400000000000000" pitchFamily="2" charset="-78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49326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 rtl="1"/>
                      <a:r>
                        <a:rPr lang="fa-IR" sz="1200" b="0" dirty="0" smtClean="0">
                          <a:cs typeface="B Nazanin" panose="00000400000000000000" pitchFamily="2" charset="-78"/>
                        </a:rPr>
                        <a:t>آشنایی با خطرات محیط کار – آشنایی با راه های کنترل خطرات </a:t>
                      </a:r>
                      <a:endParaRPr lang="en-US" sz="1200" b="0" dirty="0">
                        <a:cs typeface="B Nazanin" panose="00000400000000000000" pitchFamily="2" charset="-78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sz="1200" b="0" dirty="0" smtClean="0">
                          <a:cs typeface="B Nazanin" panose="00000400000000000000" pitchFamily="2" charset="-78"/>
                        </a:rPr>
                        <a:t>پایبندی به الزامات و قوانین کشوری و بین المللی – جلوگیری از مشکلات قانونی – افزایش اعتبار سازمان </a:t>
                      </a:r>
                      <a:endParaRPr lang="en-US" sz="1200" b="0" dirty="0">
                        <a:cs typeface="B Nazanin" panose="00000400000000000000" pitchFamily="2" charset="-78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sz="1200" b="0" dirty="0" smtClean="0">
                          <a:cs typeface="B Nazanin" panose="00000400000000000000" pitchFamily="2" charset="-78"/>
                        </a:rPr>
                        <a:t>افزایش انگیزه کارکنان – ارتقا</a:t>
                      </a:r>
                      <a:r>
                        <a:rPr lang="fa-IR" sz="1200" b="0" baseline="0" dirty="0" smtClean="0">
                          <a:cs typeface="B Nazanin" panose="00000400000000000000" pitchFamily="2" charset="-78"/>
                        </a:rPr>
                        <a:t> رفتار ایمنی در سازمان </a:t>
                      </a:r>
                      <a:endParaRPr lang="en-US" sz="1200" b="0" dirty="0">
                        <a:cs typeface="B Nazanin" panose="00000400000000000000" pitchFamily="2" charset="-78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sz="1200" b="0" dirty="0" smtClean="0">
                          <a:cs typeface="B Nazanin" panose="00000400000000000000" pitchFamily="2" charset="-78"/>
                        </a:rPr>
                        <a:t>کاهش هزینه های ناشی از حوادث و بیماری ها – کاهش غیبت های طولانی مدت – کاهش جبران خسارت </a:t>
                      </a:r>
                      <a:endParaRPr lang="en-US" sz="1200" b="0" dirty="0">
                        <a:cs typeface="B Nazanin" panose="00000400000000000000" pitchFamily="2" charset="-78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sz="1200" b="0" dirty="0" smtClean="0">
                          <a:cs typeface="B Nazanin" panose="00000400000000000000" pitchFamily="2" charset="-78"/>
                        </a:rPr>
                        <a:t>تمرکز بیشتر بر روی</a:t>
                      </a:r>
                      <a:r>
                        <a:rPr lang="fa-IR" sz="1200" b="0" baseline="0" dirty="0" smtClean="0">
                          <a:cs typeface="B Nazanin" panose="00000400000000000000" pitchFamily="2" charset="-78"/>
                        </a:rPr>
                        <a:t> وظایف – بهبود عملکرد کلی سازمان </a:t>
                      </a:r>
                      <a:endParaRPr lang="en-US" sz="1200" b="0" dirty="0">
                        <a:cs typeface="B Nazanin" panose="00000400000000000000" pitchFamily="2" charset="-78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sz="1200" b="0" dirty="0" smtClean="0">
                          <a:cs typeface="B Nazanin" panose="00000400000000000000" pitchFamily="2" charset="-78"/>
                        </a:rPr>
                        <a:t>ایجاد محیط ایمن – جلوگیری از بروز حوادث و آسیب  - حفظ ایمنی</a:t>
                      </a:r>
                      <a:r>
                        <a:rPr lang="fa-IR" sz="1200" b="0" baseline="0" dirty="0" smtClean="0">
                          <a:cs typeface="B Nazanin" panose="00000400000000000000" pitchFamily="2" charset="-78"/>
                        </a:rPr>
                        <a:t> کارکنان </a:t>
                      </a:r>
                      <a:endParaRPr lang="en-US" sz="1200" b="0" dirty="0">
                        <a:cs typeface="B Nazanin" panose="00000400000000000000" pitchFamily="2" charset="-78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1864311"/>
                  </a:ext>
                </a:extLst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256410" y="3257550"/>
            <a:ext cx="8686800" cy="738664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just" rtl="1"/>
            <a:r>
              <a:rPr lang="fa-IR" sz="1400" b="1" dirty="0">
                <a:solidFill>
                  <a:srgbClr val="FF0000"/>
                </a:solidFill>
                <a:cs typeface="B Nazanin" panose="00000400000000000000" pitchFamily="2" charset="-78"/>
              </a:rPr>
              <a:t>نتیجه‌گیری</a:t>
            </a:r>
          </a:p>
          <a:p>
            <a:pPr algn="just" rtl="1"/>
            <a:r>
              <a:rPr lang="fa-IR" sz="1400" b="1" dirty="0">
                <a:solidFill>
                  <a:srgbClr val="FF0000"/>
                </a:solidFill>
                <a:cs typeface="B Nazanin" panose="00000400000000000000" pitchFamily="2" charset="-78"/>
              </a:rPr>
              <a:t>به طور کلی، مدیریت ایمنی نه تنها به حفاظت از کارکنان کمک می‌کند، بلکه به تحقق اهداف استراتژیک معاونت منابع انسانی و پشتیبانی نیز کمک می‌کند. با ایجاد یک محیط کار ایمن و سالم، سازمان می‌تواند به بهره‌وری بالاتر، کاهش هزینه‌ها و توسعه فرهنگ ایمنی دست یابد.</a:t>
            </a:r>
          </a:p>
        </p:txBody>
      </p:sp>
    </p:spTree>
    <p:extLst>
      <p:ext uri="{BB962C8B-B14F-4D97-AF65-F5344CB8AC3E}">
        <p14:creationId xmlns:p14="http://schemas.microsoft.com/office/powerpoint/2010/main" val="11876610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 smtClean="0"/>
              <a:t>گزارش مدیریتی 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90600" y="1733550"/>
            <a:ext cx="70866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fa-IR" sz="3200" b="1" dirty="0">
                <a:cs typeface="B Nazanin" panose="00000400000000000000" pitchFamily="2" charset="-78"/>
              </a:rPr>
              <a:t>شناسایی مهمترین ریسک های پیش روی مدیریت ایمنی در تحقق نقشه استراتژی و تشریح فرآیند مدیریت ریسک برای آنها</a:t>
            </a:r>
            <a:endParaRPr lang="en-US" sz="3200" b="1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017452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 smtClean="0"/>
              <a:t>گزارش مدیریتی 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329435" y="793257"/>
            <a:ext cx="258596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fa-IR" sz="1400" b="1" dirty="0">
                <a:cs typeface="B Nazanin" panose="00000400000000000000" pitchFamily="2" charset="-78"/>
              </a:rPr>
              <a:t>مهم‌ترین ریسک‌های پیش روی مدیریت</a:t>
            </a:r>
            <a:endParaRPr lang="en-US" sz="1400" b="1" dirty="0">
              <a:cs typeface="B Nazanin" panose="00000400000000000000" pitchFamily="2" charset="-78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489227"/>
              </p:ext>
            </p:extLst>
          </p:nvPr>
        </p:nvGraphicFramePr>
        <p:xfrm>
          <a:off x="152399" y="1175153"/>
          <a:ext cx="8763000" cy="1981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0750">
                  <a:extLst>
                    <a:ext uri="{9D8B030D-6E8A-4147-A177-3AD203B41FA5}">
                      <a16:colId xmlns:a16="http://schemas.microsoft.com/office/drawing/2014/main" val="2870809150"/>
                    </a:ext>
                  </a:extLst>
                </a:gridCol>
                <a:gridCol w="2190750">
                  <a:extLst>
                    <a:ext uri="{9D8B030D-6E8A-4147-A177-3AD203B41FA5}">
                      <a16:colId xmlns:a16="http://schemas.microsoft.com/office/drawing/2014/main" val="107213295"/>
                    </a:ext>
                  </a:extLst>
                </a:gridCol>
                <a:gridCol w="2190750">
                  <a:extLst>
                    <a:ext uri="{9D8B030D-6E8A-4147-A177-3AD203B41FA5}">
                      <a16:colId xmlns:a16="http://schemas.microsoft.com/office/drawing/2014/main" val="4149714007"/>
                    </a:ext>
                  </a:extLst>
                </a:gridCol>
                <a:gridCol w="2190750">
                  <a:extLst>
                    <a:ext uri="{9D8B030D-6E8A-4147-A177-3AD203B41FA5}">
                      <a16:colId xmlns:a16="http://schemas.microsoft.com/office/drawing/2014/main" val="1407391594"/>
                    </a:ext>
                  </a:extLst>
                </a:gridCol>
              </a:tblGrid>
              <a:tr h="284126">
                <a:tc>
                  <a:txBody>
                    <a:bodyPr/>
                    <a:lstStyle/>
                    <a:p>
                      <a:pPr algn="r" rtl="1"/>
                      <a:r>
                        <a:rPr lang="fa-IR" sz="1400" dirty="0" smtClean="0">
                          <a:cs typeface="B Nazanin" panose="00000400000000000000" pitchFamily="2" charset="-78"/>
                        </a:rPr>
                        <a:t>ریسک‌های مالی</a:t>
                      </a:r>
                      <a:endParaRPr lang="en-US" sz="1400" dirty="0">
                        <a:cs typeface="B Nazanin" panose="00000400000000000000" pitchFamily="2" charset="-78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sz="1400" dirty="0" smtClean="0">
                          <a:cs typeface="B Nazanin" panose="00000400000000000000" pitchFamily="2" charset="-78"/>
                        </a:rPr>
                        <a:t>ریسک‌های قانونی </a:t>
                      </a:r>
                      <a:endParaRPr lang="en-US" sz="1400" dirty="0">
                        <a:cs typeface="B Nazanin" panose="00000400000000000000" pitchFamily="2" charset="-78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sz="1400" dirty="0" smtClean="0">
                          <a:cs typeface="B Nazanin" panose="00000400000000000000" pitchFamily="2" charset="-78"/>
                        </a:rPr>
                        <a:t>ریسک‌های بهداشتی </a:t>
                      </a:r>
                      <a:endParaRPr lang="en-US" sz="1400" dirty="0">
                        <a:cs typeface="B Nazanin" panose="00000400000000000000" pitchFamily="2" charset="-78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sz="1400" dirty="0" smtClean="0">
                          <a:cs typeface="B Nazanin" panose="00000400000000000000" pitchFamily="2" charset="-78"/>
                        </a:rPr>
                        <a:t>ریسک‌های فیزیکی</a:t>
                      </a:r>
                      <a:endParaRPr lang="en-US" sz="1400" dirty="0">
                        <a:cs typeface="B Nazanin" panose="00000400000000000000" pitchFamily="2" charset="-78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8593313"/>
                  </a:ext>
                </a:extLst>
              </a:tr>
              <a:tr h="1264871">
                <a:tc>
                  <a:txBody>
                    <a:bodyPr/>
                    <a:lstStyle/>
                    <a:p>
                      <a:pPr algn="r" rtl="1"/>
                      <a:r>
                        <a:rPr lang="fa-IR" sz="1400" dirty="0" smtClean="0">
                          <a:cs typeface="B Nazanin" panose="00000400000000000000" pitchFamily="2" charset="-78"/>
                        </a:rPr>
                        <a:t>•هزینه‌های ناشی از حوادث: شامل هزینه‌های درمان، غیبت از کار و جبران خسارت.</a:t>
                      </a:r>
                    </a:p>
                    <a:p>
                      <a:pPr algn="r" rtl="1"/>
                      <a:r>
                        <a:rPr lang="fa-IR" sz="1400" dirty="0" smtClean="0">
                          <a:cs typeface="B Nazanin" panose="00000400000000000000" pitchFamily="2" charset="-78"/>
                        </a:rPr>
                        <a:t>•کاهش بهره‌وری: حوادث می‌توانند به کاهش بهره‌وری و افزایش هزینه‌ها منجر شوند.</a:t>
                      </a:r>
                    </a:p>
                    <a:p>
                      <a:pPr algn="r" rtl="1"/>
                      <a:endParaRPr lang="en-US" sz="20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sz="1400" dirty="0" smtClean="0">
                          <a:cs typeface="B Nazanin" panose="00000400000000000000" pitchFamily="2" charset="-78"/>
                        </a:rPr>
                        <a:t>•عدم رعایت مقررات ایمنی: ممکن است منجر به جریمه‌ها و مشکلات قانونی شود.</a:t>
                      </a:r>
                    </a:p>
                    <a:p>
                      <a:pPr algn="r" rtl="1"/>
                      <a:r>
                        <a:rPr lang="fa-IR" sz="1400" dirty="0" smtClean="0">
                          <a:cs typeface="B Nazanin" panose="00000400000000000000" pitchFamily="2" charset="-78"/>
                        </a:rPr>
                        <a:t>•مسئولیت‌های قانونی: در صورت بروز حوادث، سازمان ممکن است مسئولیت‌های قانونی داشته باشد.</a:t>
                      </a:r>
                    </a:p>
                    <a:p>
                      <a:pPr algn="r" rtl="1"/>
                      <a:endParaRPr lang="en-US" sz="20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sz="1400" dirty="0" smtClean="0"/>
                        <a:t>•</a:t>
                      </a:r>
                      <a:r>
                        <a:rPr lang="fa-IR" sz="1400" dirty="0" smtClean="0">
                          <a:cs typeface="B Nazanin" panose="00000400000000000000" pitchFamily="2" charset="-78"/>
                        </a:rPr>
                        <a:t>بیماری‌های شغلی: مانند بیماری‌های ناشی از مواد شیمیایی یا شرایط کاری نامناسب.</a:t>
                      </a:r>
                    </a:p>
                    <a:p>
                      <a:pPr algn="r" rtl="1"/>
                      <a:r>
                        <a:rPr lang="fa-IR" sz="1400" dirty="0" smtClean="0">
                          <a:cs typeface="B Nazanin" panose="00000400000000000000" pitchFamily="2" charset="-78"/>
                        </a:rPr>
                        <a:t>•آسیب‌های روانی: استرس و فشارهای روانی ناشی از کار.</a:t>
                      </a:r>
                    </a:p>
                    <a:p>
                      <a:pPr algn="r" rtl="1"/>
                      <a:endParaRPr lang="en-US" sz="20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sz="1400" dirty="0" smtClean="0"/>
                        <a:t>•</a:t>
                      </a:r>
                      <a:r>
                        <a:rPr lang="fa-IR" sz="1400" dirty="0" smtClean="0">
                          <a:cs typeface="B Nazanin" panose="00000400000000000000" pitchFamily="2" charset="-78"/>
                        </a:rPr>
                        <a:t>حوادث ناشی از کار: شامل سقوط از ارتفاع ، برخورد با اشیاء، و حوادث ماشین‌آلات و تجهیزات باربرداری.</a:t>
                      </a:r>
                    </a:p>
                    <a:p>
                      <a:pPr algn="r" rtl="1"/>
                      <a:r>
                        <a:rPr lang="fa-IR" sz="1400" dirty="0" smtClean="0">
                          <a:cs typeface="B Nazanin" panose="00000400000000000000" pitchFamily="2" charset="-78"/>
                        </a:rPr>
                        <a:t>•شرایط محیطی: مانند آتش‌سوزی، و سایر بلایای طبیعی.</a:t>
                      </a:r>
                    </a:p>
                    <a:p>
                      <a:pPr algn="r" rtl="1"/>
                      <a:endParaRPr lang="en-US" sz="20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12634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00664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7_English 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91440" tIns="45720" rIns="91440" bIns="45720" rtlCol="0" anchor="t">
        <a:noAutofit/>
      </a:bodyPr>
      <a:lstStyle>
        <a:defPPr>
          <a:defRPr dirty="0" smtClean="0"/>
        </a:defPPr>
      </a:lstStyle>
    </a:txDef>
  </a:objectDefaults>
  <a:extraClrSchemeLst/>
</a:theme>
</file>

<file path=ppt/theme/theme11.xml><?xml version="1.0" encoding="utf-8"?>
<a:theme xmlns:a="http://schemas.openxmlformats.org/drawingml/2006/main" name="8_English 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91440" tIns="45720" rIns="91440" bIns="45720" rtlCol="0" anchor="t">
        <a:noAutofit/>
      </a:bodyPr>
      <a:lstStyle>
        <a:defPPr>
          <a:defRPr dirty="0" smtClean="0"/>
        </a:defPPr>
      </a:lstStyle>
    </a:txDef>
  </a:objectDefaults>
  <a:extraClrSchemeLst/>
</a:theme>
</file>

<file path=ppt/theme/theme12.xml><?xml version="1.0" encoding="utf-8"?>
<a:theme xmlns:a="http://schemas.openxmlformats.org/drawingml/2006/main" name="9_English 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91440" tIns="45720" rIns="91440" bIns="45720" rtlCol="0" anchor="t">
        <a:noAutofit/>
      </a:bodyPr>
      <a:lstStyle>
        <a:defPPr>
          <a:defRPr dirty="0" smtClean="0"/>
        </a:defPPr>
      </a:lstStyle>
    </a:txDef>
  </a:objectDefaults>
  <a:extraClrSchemeLst/>
</a:theme>
</file>

<file path=ppt/theme/theme13.xml><?xml version="1.0" encoding="utf-8"?>
<a:theme xmlns:a="http://schemas.openxmlformats.org/drawingml/2006/main" name="1_Persian 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91440" tIns="45720" rIns="91440" bIns="45720" rtlCol="0" anchor="t">
        <a:noAutofit/>
      </a:bodyPr>
      <a:lstStyle>
        <a:defPPr>
          <a:defRPr dirty="0" smtClean="0"/>
        </a:defPPr>
      </a:lstStyle>
    </a:txDef>
  </a:objectDefaults>
  <a:extraClrSchemeLst/>
</a:theme>
</file>

<file path=ppt/theme/theme14.xml><?xml version="1.0" encoding="utf-8"?>
<a:theme xmlns:a="http://schemas.openxmlformats.org/drawingml/2006/main" name="10_English 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91440" tIns="45720" rIns="91440" bIns="45720" rtlCol="0" anchor="t">
        <a:noAutofit/>
      </a:bodyPr>
      <a:lstStyle>
        <a:defPPr>
          <a:defRPr dirty="0" smtClean="0"/>
        </a:defPPr>
      </a:lstStyle>
    </a:txDef>
  </a:objectDefaults>
  <a:extraClrSchemeLst/>
</a:theme>
</file>

<file path=ppt/theme/theme1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English 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91440" tIns="45720" rIns="91440" bIns="45720" rtlCol="0" anchor="t">
        <a:noAutofit/>
      </a:bodyPr>
      <a:lstStyle>
        <a:defPPr>
          <a:defRPr dirty="0" smtClean="0"/>
        </a:defPPr>
      </a:lstStyle>
    </a:txDef>
  </a:objectDefaults>
  <a:extraClrSchemeLst/>
</a:theme>
</file>

<file path=ppt/theme/theme3.xml><?xml version="1.0" encoding="utf-8"?>
<a:theme xmlns:a="http://schemas.openxmlformats.org/drawingml/2006/main" name="1_English 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91440" tIns="45720" rIns="91440" bIns="45720" rtlCol="0" anchor="t">
        <a:noAutofit/>
      </a:bodyPr>
      <a:lstStyle>
        <a:defPPr>
          <a:defRPr dirty="0" smtClean="0"/>
        </a:defPPr>
      </a:lstStyle>
    </a:txDef>
  </a:objectDefaults>
  <a:extraClrSchemeLst/>
</a:theme>
</file>

<file path=ppt/theme/theme4.xml><?xml version="1.0" encoding="utf-8"?>
<a:theme xmlns:a="http://schemas.openxmlformats.org/drawingml/2006/main" name="2_English 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91440" tIns="45720" rIns="91440" bIns="45720" rtlCol="0" anchor="t">
        <a:noAutofit/>
      </a:bodyPr>
      <a:lstStyle>
        <a:defPPr>
          <a:defRPr dirty="0" smtClean="0"/>
        </a:defPPr>
      </a:lstStyle>
    </a:txDef>
  </a:objectDefaults>
  <a:extraClrSchemeLst/>
</a:theme>
</file>

<file path=ppt/theme/theme5.xml><?xml version="1.0" encoding="utf-8"?>
<a:theme xmlns:a="http://schemas.openxmlformats.org/drawingml/2006/main" name="3_English 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91440" tIns="45720" rIns="91440" bIns="45720" rtlCol="0" anchor="t">
        <a:noAutofit/>
      </a:bodyPr>
      <a:lstStyle>
        <a:defPPr>
          <a:defRPr dirty="0" smtClean="0"/>
        </a:defPPr>
      </a:lstStyle>
    </a:txDef>
  </a:objectDefaults>
  <a:extraClrSchemeLst/>
</a:theme>
</file>

<file path=ppt/theme/theme6.xml><?xml version="1.0" encoding="utf-8"?>
<a:theme xmlns:a="http://schemas.openxmlformats.org/drawingml/2006/main" name="4_English 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91440" tIns="45720" rIns="91440" bIns="45720" rtlCol="0" anchor="t">
        <a:noAutofit/>
      </a:bodyPr>
      <a:lstStyle>
        <a:defPPr>
          <a:defRPr dirty="0" smtClean="0"/>
        </a:defPPr>
      </a:lstStyle>
    </a:txDef>
  </a:objectDefaults>
  <a:extraClrSchemeLst/>
</a:theme>
</file>

<file path=ppt/theme/theme7.xml><?xml version="1.0" encoding="utf-8"?>
<a:theme xmlns:a="http://schemas.openxmlformats.org/drawingml/2006/main" name="5_English 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91440" tIns="45720" rIns="91440" bIns="45720" rtlCol="0" anchor="t">
        <a:noAutofit/>
      </a:bodyPr>
      <a:lstStyle>
        <a:defPPr>
          <a:defRPr dirty="0" smtClean="0"/>
        </a:defPPr>
      </a:lstStyle>
    </a:txDef>
  </a:objectDefaults>
  <a:extraClrSchemeLst/>
</a:theme>
</file>

<file path=ppt/theme/theme8.xml><?xml version="1.0" encoding="utf-8"?>
<a:theme xmlns:a="http://schemas.openxmlformats.org/drawingml/2006/main" name="6_English 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91440" tIns="45720" rIns="91440" bIns="45720" rtlCol="0" anchor="t">
        <a:noAutofit/>
      </a:bodyPr>
      <a:lstStyle>
        <a:defPPr>
          <a:defRPr dirty="0" smtClean="0"/>
        </a:defPPr>
      </a:lstStyle>
    </a:txDef>
  </a:objectDefaults>
  <a:extraClrSchemeLst/>
</a:theme>
</file>

<file path=ppt/theme/theme9.xml><?xml version="1.0" encoding="utf-8"?>
<a:theme xmlns:a="http://schemas.openxmlformats.org/drawingml/2006/main" name="Persian 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91440" tIns="45720" rIns="91440" bIns="45720" rtlCol="0" anchor="t">
        <a:noAutofit/>
      </a:bodyPr>
      <a:lstStyle>
        <a:defPPr>
          <a:defRPr dirty="0" smtClean="0"/>
        </a:defPPr>
      </a:lstStyle>
    </a:tx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ontrol xmlns="http://schemas.microsoft.com/VisualStudio/2011/storyboarding/control">
  <Id Name="8965a2f5-56ca-49b2-adfb-80c22f5da9e7" Revision="1" Stencil="System.MyShapes" StencilVersion="1.0"/>
</Control>
</file>

<file path=customXml/item3.xml><?xml version="1.0" encoding="utf-8"?>
<Control xmlns="http://schemas.microsoft.com/VisualStudio/2011/storyboarding/control">
  <Id Name="b155323a-d81b-4362-9fca-303413a48e8d" Revision="1" Stencil="System.MyShapes" StencilVersion="1.0"/>
</Control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x0645__x0627__x0698__x0648__x0644__x0020__x0645__x0631__x0628__x0648__x0637__x0647_ xmlns="00c20b2c-8d28-436a-b7e8-6eb29e848ee0" xsi:nil="true"/>
    <_x0634__x0645__x0627__x0631__x0647__x0020__x0628__x0627__x0632__x0646__x06af__x0631__x064a_ xmlns="00c20b2c-8d28-436a-b7e8-6eb29e848ee0">0</_x0634__x0645__x0627__x0631__x0647__x0020__x0628__x0627__x0632__x0646__x06af__x0631__x064a_>
    <_x0641__x0631__x0622__x064a__x0646__x062f_ xmlns="00c20b2c-8d28-436a-b7e8-6eb29e848ee0">عمومي</_x0641__x0631__x0622__x064a__x0646__x062f_>
    <_x0646__x0648__x0639__x0020__x0645__x062f__x0631__x0643_ xmlns="00c20b2c-8d28-436a-b7e8-6eb29e848ee0">ساير</_x0646__x0648__x0639__x0020__x0645__x062f__x0631__x0643_>
    <_x0633__x0637__x062d__x0020__x0645__x062d__x0631__x0645__x0627__x0646__x06af__x064a_ xmlns="00c20b2c-8d28-436a-b7e8-6eb29e848ee0">سازماني</_x0633__x0637__x062d__x0020__x0645__x062d__x0631__x0645__x0627__x0646__x06af__x064a_>
    <_x0646__x0627__x0645__x0020__x062f__x067e__x0627__x0631__x062a__x0645__x0627__x0646_ xmlns="00c20b2c-8d28-436a-b7e8-6eb29e848ee0">مركز هوايي</_x0646__x0627__x0645__x0020__x062f__x067e__x0627__x0631__x062a__x0645__x0627__x0646_>
    <_x0632__x064a__x0631__x0641__x0631__x0622__x064a__x0646__x062f_ xmlns="00c20b2c-8d28-436a-b7e8-6eb29e848ee0" xsi:nil="true"/>
    <_x0627__x0633__x062a__x0627__x0646__x062f__x0627__x0631__x062f__x0020__x0645__x0631__x0628__x0648__x0637__x0647_ xmlns="00c20b2c-8d28-436a-b7e8-6eb29e848ee0"/>
    <_x0644__x064a__x0646__x0643__x0020__x0641__x0631__x0645__x0020__x0627__x0644__x0643__x062a__x0631__x0648__x0646__x064a__x0643__x064a_ xmlns="00c20b2c-8d28-436a-b7e8-6eb29e848ee0">
      <Url xsi:nil="true"/>
      <Description xsi:nil="true"/>
    </_x0644__x064a__x0646__x0643__x0020__x0641__x0631__x0645__x0020__x0627__x0644__x0643__x062a__x0631__x0648__x0646__x064a__x0643__x064a_>
    <Issue xmlns="00c20b2c-8d28-436a-b7e8-6eb29e848ee0">0</Issue>
  </documentManagement>
</p:properties>
</file>

<file path=customXml/item5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48FB7AEE6A8C04FAFA30E8FD55F2C48" ma:contentTypeVersion="10" ma:contentTypeDescription="Create a new document." ma:contentTypeScope="" ma:versionID="1e768674156a47a746f49f6f6aa3a5da">
  <xsd:schema xmlns:xsd="http://www.w3.org/2001/XMLSchema" xmlns:xs="http://www.w3.org/2001/XMLSchema" xmlns:p="http://schemas.microsoft.com/office/2006/metadata/properties" xmlns:ns2="00c20b2c-8d28-436a-b7e8-6eb29e848ee0" targetNamespace="http://schemas.microsoft.com/office/2006/metadata/properties" ma:root="true" ma:fieldsID="6cfe4483cfcda3b784cc404d8637c53d" ns2:_="">
    <xsd:import namespace="00c20b2c-8d28-436a-b7e8-6eb29e848ee0"/>
    <xsd:element name="properties">
      <xsd:complexType>
        <xsd:sequence>
          <xsd:element name="documentManagement">
            <xsd:complexType>
              <xsd:all>
                <xsd:element ref="ns2:_x0646__x0648__x0639__x0020__x0645__x062f__x0631__x0643_"/>
                <xsd:element ref="ns2:_x0634__x0645__x0627__x0631__x0647__x0020__x0628__x0627__x0632__x0646__x06af__x0631__x064a_" minOccurs="0"/>
                <xsd:element ref="ns2:_x0627__x0633__x062a__x0627__x0646__x062f__x0627__x0631__x062f__x0020__x0645__x0631__x0628__x0648__x0637__x0647_" minOccurs="0"/>
                <xsd:element ref="ns2:_x0641__x0631__x0622__x064a__x0646__x062f_" minOccurs="0"/>
                <xsd:element ref="ns2:_x0632__x064a__x0631__x0641__x0631__x0622__x064a__x0646__x062f_" minOccurs="0"/>
                <xsd:element ref="ns2:_x0633__x0637__x062d__x0020__x0645__x062d__x0631__x0645__x0627__x0646__x06af__x064a_" minOccurs="0"/>
                <xsd:element ref="ns2:_x0646__x0627__x0645__x0020__x062f__x067e__x0627__x0631__x062a__x0645__x0627__x0646_" minOccurs="0"/>
                <xsd:element ref="ns2:_x0644__x064a__x0646__x0643__x0020__x0641__x0631__x0645__x0020__x0627__x0644__x0643__x062a__x0631__x0648__x0646__x064a__x0643__x064a_" minOccurs="0"/>
                <xsd:element ref="ns2:_x0645__x0627__x0698__x0648__x0644__x0020__x0645__x0631__x0628__x0648__x0637__x0647_" minOccurs="0"/>
                <xsd:element ref="ns2:Issu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c20b2c-8d28-436a-b7e8-6eb29e848ee0" elementFormDefault="qualified">
    <xsd:import namespace="http://schemas.microsoft.com/office/2006/documentManagement/types"/>
    <xsd:import namespace="http://schemas.microsoft.com/office/infopath/2007/PartnerControls"/>
    <xsd:element name="_x0646__x0648__x0639__x0020__x0645__x062f__x0631__x0643_" ma:index="8" ma:displayName="نوع مدرك" ma:default="كاربرگ" ma:format="Dropdown" ma:internalName="_x0646__x0648__x0639__x0020__x0645__x062f__x0631__x0643_">
      <xsd:simpleType>
        <xsd:restriction base="dms:Choice">
          <xsd:enumeration value="روش اجرايي"/>
          <xsd:enumeration value="نظامنامه"/>
          <xsd:enumeration value="خط مشي"/>
          <xsd:enumeration value="دستورالعمل"/>
          <xsd:enumeration value="كاربرگ"/>
          <xsd:enumeration value="فرم الكترونيكي"/>
          <xsd:enumeration value="ساير"/>
          <xsd:enumeration value="آيين نامه"/>
          <xsd:enumeration value="فرايندها و شاخص ها"/>
          <xsd:enumeration value="پيوست"/>
          <xsd:enumeration value="مجموعه جزوات كاربردي SAP"/>
          <xsd:enumeration value="دستورالعمل‌هاي فني و كارگاهي"/>
        </xsd:restriction>
      </xsd:simpleType>
    </xsd:element>
    <xsd:element name="_x0634__x0645__x0627__x0631__x0647__x0020__x0628__x0627__x0632__x0646__x06af__x0631__x064a_" ma:index="9" nillable="true" ma:displayName="Rev" ma:internalName="_x0634__x0645__x0627__x0631__x0647__x0020__x0628__x0627__x0632__x0646__x06af__x0631__x064a_">
      <xsd:simpleType>
        <xsd:restriction base="dms:Text">
          <xsd:maxLength value="255"/>
        </xsd:restriction>
      </xsd:simpleType>
    </xsd:element>
    <xsd:element name="_x0627__x0633__x062a__x0627__x0646__x062f__x0627__x0631__x062f__x0020__x0645__x0631__x0628__x0648__x0637__x0647_" ma:index="10" nillable="true" ma:displayName="استاندارد مربوطه" ma:default="General" ma:internalName="_x0627__x0633__x062a__x0627__x0646__x062f__x0627__x0631__x062f__x0020__x0645__x0631__x0628__x0648__x0637__x0647_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General"/>
                    <xsd:enumeration value="ISO 9001"/>
                    <xsd:enumeration value="ISO 14001"/>
                    <xsd:enumeration value="ISO 45001"/>
                    <xsd:enumeration value="ISO 27001"/>
                    <xsd:enumeration value="ISO 50001"/>
                    <xsd:enumeration value="Part 145"/>
                    <xsd:enumeration value="Part 21"/>
                  </xsd:restriction>
                </xsd:simpleType>
              </xsd:element>
            </xsd:sequence>
          </xsd:extension>
        </xsd:complexContent>
      </xsd:complexType>
    </xsd:element>
    <xsd:element name="_x0641__x0631__x0622__x064a__x0646__x062f_" ma:index="11" nillable="true" ma:displayName="فرآيند" ma:default="----" ma:format="Dropdown" ma:internalName="_x0641__x0631__x0622__x064a__x0646__x062f_">
      <xsd:simpleType>
        <xsd:restriction base="dms:Choice">
          <xsd:enumeration value="----"/>
          <xsd:enumeration value="عمومي"/>
          <xsd:enumeration value="1- برنامه ‏ريزي استراتژيك"/>
          <xsd:enumeration value="2- بهبود و تعالي سازماني"/>
          <xsd:enumeration value="3- تكنولوژي و تحقيق و توسعه"/>
          <xsd:enumeration value="4- چرخه عمر محصول"/>
          <xsd:enumeration value="5-1- فروش و برنامه ‏ريزي سفارش مشتري"/>
          <xsd:enumeration value="5-2- توليد"/>
          <xsd:enumeration value="5-3- انبارداري"/>
          <xsd:enumeration value="5-4- تأمين"/>
          <xsd:enumeration value="5-5- اجراي پروژه"/>
          <xsd:enumeration value="6- سرويس و خدمات پس از فروش"/>
          <xsd:enumeration value="7- مديريت منابع انساني"/>
          <xsd:enumeration value="8- مديريت فناوري اطلاعات و دانش"/>
          <xsd:enumeration value="9- مديريت منابع مالي"/>
          <xsd:enumeration value="10- مديريت ايمني، بهداشت و زيست محيطي"/>
          <xsd:enumeration value="11- نگهداري زيرساخت ها و خدمات عمومي"/>
          <xsd:enumeration value="12- توسعه بازار"/>
          <xsd:enumeration value="13- مديريت دانش و توسعه يادگيري"/>
        </xsd:restriction>
      </xsd:simpleType>
    </xsd:element>
    <xsd:element name="_x0632__x064a__x0631__x0641__x0631__x0622__x064a__x0646__x062f_" ma:index="12" nillable="true" ma:displayName="زيرفرآيند" ma:default="----" ma:format="Dropdown" ma:internalName="_x0632__x064a__x0631__x0641__x0631__x0622__x064a__x0646__x062f_">
      <xsd:simpleType>
        <xsd:restriction base="dms:Choice">
          <xsd:enumeration value="----"/>
          <xsd:enumeration value="عمومي"/>
          <xsd:enumeration value="همه زيرفرآيندهاي فرآيند انتخاب شده"/>
          <xsd:enumeration value="1-1- برنامه ريزي استراتژيك ساليانه"/>
          <xsd:enumeration value="1-2- گزارش ‏دهي مديريتي"/>
          <xsd:enumeration value="1-3- مديريت تغيير استراتژيك"/>
          <xsd:enumeration value="2-1- مديريت استانداردها و گواهينامه‏ ها"/>
          <xsd:enumeration value="2-2- بهبود فرآيندهاي كسب ‏و كار"/>
          <xsd:enumeration value="2-3- مديريت تعالي سازماني"/>
          <xsd:enumeration value="3-1- مديريت سبد ايده‏ ها و پروژه‏ ها"/>
          <xsd:enumeration value="3-2- طراحي و توسعه محصول"/>
          <xsd:enumeration value="3-3- تحقيق و توسعه"/>
          <xsd:enumeration value="3-4- انتقال تكنولوژي"/>
          <xsd:enumeration value="3-5- فرآيندهاي مديريت تكنولوژي"/>
          <xsd:enumeration value="4-1- ايجاد و نگهداري اطلاعات مهندسي"/>
          <xsd:enumeration value="4-2- پشتيباني مهندسي"/>
          <xsd:enumeration value="4-3- مديريت تغييرات مهندسي"/>
          <xsd:enumeration value="4-4- مديريت دانش"/>
          <xsd:enumeration value="4-5- تحليل سريع راندمان توربين"/>
          <xsd:enumeration value="4-6- مديريت كيفيت محصول"/>
          <xsd:enumeration value="5-1-1- تهيه پيشنهاد فروش"/>
          <xsd:enumeration value="5-1-2- برنامه‏ ريزي سفارش مشتري"/>
          <xsd:enumeration value="5-1-3- برنامه‏ ريزي كلان تعهدات"/>
          <xsd:enumeration value="5-2-1- برنامه ‏ريزي توليد"/>
          <xsd:enumeration value="5-2-2- مهندسي توليد"/>
          <xsd:enumeration value="5-2-3- ساخت"/>
          <xsd:enumeration value="5-2-4- كنترل كيفيت توليد"/>
          <xsd:enumeration value="5-2-5- فرآيند تعميرات و نگهداري"/>
          <xsd:enumeration value="5-3-1- فرآيند انبارداري"/>
          <xsd:enumeration value="5-4-1- برنامه‏ ريزي نيازمندي مواد"/>
          <xsd:enumeration value="5-4-2- پيش‏بيني و اجراي MRP"/>
          <xsd:enumeration value="5-4-3- شناسايي، ارزيابي اوليه و انتخاب تأمين‏ كنندگان"/>
          <xsd:enumeration value="5-4-4- مديريت عدم‏ انطباق‏ هاي حوزه تأمين"/>
          <xsd:enumeration value="5-4-5- ارزيابي‏ هاي دوره ‏اي و ارتقاء تأمين‏ گنندگان"/>
          <xsd:enumeration value="5-4-6- برون‏ سپاري (داخل/خارج)"/>
          <xsd:enumeration value="5-4-7- خريد مواد اوليه و قطعات مربوط به محصولات"/>
          <xsd:enumeration value="5-4-8- تحويل و تحول"/>
          <xsd:enumeration value="5-4-9- بازرسي ورودي اقلام مرتبط با محصول"/>
          <xsd:enumeration value="5-4-10- خريد ابزار، فيكسچر، ماشين‏ آلات و تجهيزات توليدي"/>
          <xsd:enumeration value="5-4-11- خريد خارجي"/>
          <xsd:enumeration value="5-4-12- خريد اقلام كامپيوتري"/>
          <xsd:enumeration value="5-4-13- خريد اقلام عمومي"/>
          <xsd:enumeration value="5-5-1- تدوين مدارك مهندسي"/>
          <xsd:enumeration value="5-5-2- تجهيز كارگاه‏ ها، تأمين ملزومات و محصولات"/>
          <xsd:enumeration value="5-5-3- رفع عدم‏ انطباق‏ ها"/>
          <xsd:enumeration value="6-1- مديريت درخواست‏ هاي مشتريان"/>
          <xsd:enumeration value="6-2- خدمات آموزش به بهره ‏برداران"/>
          <xsd:enumeration value="6-3- تأمين اقلام يدكي"/>
          <xsd:enumeration value="6-4- خدمات سوپروايزري"/>
          <xsd:enumeration value="6-5-پايش محصول در چرخه عمر بهره‏ برداري"/>
          <xsd:enumeration value="6-6- خدمات ماشينكاري"/>
          <xsd:enumeration value="6-7- عيب‏ يابي و تعميرات موردي"/>
          <xsd:enumeration value="6-8- تعميرات اساسي، خدمات نوسازي و به ‏روزرساني"/>
          <xsd:enumeration value="6-9- تست و بالانس"/>
          <xsd:enumeration value="6-10- خدمات اجاره ‏اي"/>
          <xsd:enumeration value="6-11- مشاوره فني مهندسي و علت‏ يابي"/>
          <xsd:enumeration value="6-12- نظرسنجي از مشتريان"/>
          <xsd:enumeration value="7-1- تدوين ساختار سازماني و تحليل و طراحي شغل"/>
          <xsd:enumeration value="7-2- برنامه ‏ريزي نيروي انساني"/>
          <xsd:enumeration value="7-3- شناسايي نيروي انساني"/>
          <xsd:enumeration value="7-4- گزينش نيروي انساني"/>
          <xsd:enumeration value="7-5- جذب نيروي انساني"/>
          <xsd:enumeration value="7-6- جبران خدمات و نگهداري نيروي انساني"/>
          <xsd:enumeration value="7-7- آموزش و ارتقاي مهارت نيروي انساني"/>
          <xsd:enumeration value="7-8- بهره‏ وري نيروي انساني"/>
          <xsd:enumeration value="7-9- ارزيابي عملكرد نيروي انساني"/>
          <xsd:enumeration value="7-10- ارتقاي نيروي انساني"/>
          <xsd:enumeration value="7-11- خروج، انتقال و بازنشستگي نيروي انساني"/>
          <xsd:enumeration value="8-1- شناسايي نيازهاي IT سازمان"/>
          <xsd:enumeration value="8-2- تحليل نياز و امكان‏ سنجي"/>
          <xsd:enumeration value="8-3- تعريف پروژه و قراردادن آن در ليست اهداف و برنامه ‏هاي دپارتمان"/>
          <xsd:enumeration value="8-4- انتخاب و عقد قرارداد با مشاور/پيمانكار"/>
          <xsd:enumeration value="8-5- اجراي اقدامات"/>
          <xsd:enumeration value="8-6- پياده‏ سازي و اجراي سيستم ‏ها نظير ISMS، SAP"/>
          <xsd:enumeration value="8-7- نگهداري و پشتيباني سيستم‏ ها و كاربران"/>
          <xsd:enumeration value="8-8- تعيين مكانيسم جهت حفاظت از دارايي‏ هاي فكري و خلاقيت و چگونگي جاري‏ سازي و به‏ كارگيري"/>
          <xsd:enumeration value="8-9- توزيع، به‏ كارگيري و جاري ‏سازي دانش در سازمان"/>
          <xsd:enumeration value="8-10- تعيين اثربخشي منابع دانش"/>
          <xsd:enumeration value="8-11- كشف و شناسايي منابع دانش و اطلاعات در سازمان"/>
          <xsd:enumeration value="8-12- جمع‏ آوري و تدوين دانش سازمان"/>
          <xsd:enumeration value="8-13- به ‏روزرساني منابع دانش سازمان"/>
          <xsd:enumeration value="9-1- ماليات"/>
          <xsd:enumeration value="9-2- بودجه ‏ريزي و كنترل بودجه"/>
          <xsd:enumeration value="9-3- مديريت ريسك‏ هاي مالي"/>
          <xsd:enumeration value="9-4- تدوين و بازنگري استراتژي‏ ها، اهداف و برنامه‏ هاي مالي"/>
          <xsd:enumeration value="9-5- تأمين مالي تسهيلات"/>
          <xsd:enumeration value="9-6- تنخواه‏ گردان"/>
          <xsd:enumeration value="9-7- حقوق و دستمزد"/>
          <xsd:enumeration value="9-8- خزانه‏ داري و امور بانكي"/>
          <xsd:enumeration value="9-9- تحرير دفاتر قانوني"/>
          <xsd:enumeration value="9-10- قيمت تمام شده محصولات و خدمات"/>
          <xsd:enumeration value="9-11- حسابداري فروش"/>
          <xsd:enumeration value="9-12- حسابداري موجودي ‏ها و سفارشات"/>
          <xsd:enumeration value="9-13- حسابداري دارايي‏ هاي ثابت"/>
          <xsd:enumeration value="9-14- تضامين"/>
          <xsd:enumeration value="9-15- حسابداري خريد و تنخواه"/>
          <xsd:enumeration value="9-16- بيمه پيمانكاران"/>
          <xsd:enumeration value="10-1- تعيين خط‏ مشي سلامت و ايمني محيط"/>
          <xsd:enumeration value="10-2- طرح‏ ريزي و طراحي برنامه ‏هاي سلامت و ايمني محيط"/>
          <xsd:enumeration value="10-3- اجراي برنامه‏ هاي سلامت و ايمني محيط"/>
          <xsd:enumeration value="10-4- مميزي برنامه‏ هاي سلامت و ايمني محيط"/>
          <xsd:enumeration value="10-5- پايش و كنترل سلامت و ايمني محيط"/>
          <xsd:enumeration value="10-6- مديريت اقدامات اصلاحي/پيشگيرانه"/>
          <xsd:enumeration value="11-1- فرآيند تأسيسات و انرژي"/>
          <xsd:enumeration value="11-2- فرآيند نگهداري و تعميرات ماشين آلات و تجهيزات"/>
          <xsd:enumeration value="11-3- فرآيند نگهداري شبكه و زيرساخت ICT"/>
          <xsd:enumeration value="11-4- فرآيند خدمات عمومي"/>
          <xsd:enumeration value="12-1- مطالعه بازار و ترويج محصولات و خدمات"/>
          <xsd:enumeration value="12-2- بازاريابي محصولات و خدمات"/>
          <xsd:enumeration value="12-3- تهيه پيشنهادهاي فني و مالي"/>
          <xsd:enumeration value="12-4- مذاكرات قراردادي و پيگيري عقد قرارداد از مشتري"/>
          <xsd:enumeration value="12-5- كميسيون فروش"/>
        </xsd:restriction>
      </xsd:simpleType>
    </xsd:element>
    <xsd:element name="_x0633__x0637__x062d__x0020__x0645__x062d__x0631__x0645__x0627__x0646__x06af__x064a_" ma:index="13" nillable="true" ma:displayName="سطح محرمانگي" ma:default="سازماني" ma:format="Dropdown" ma:internalName="_x0633__x0637__x062d__x0020__x0645__x062d__x0631__x0645__x0627__x0646__x06af__x064a_">
      <xsd:simpleType>
        <xsd:restriction base="dms:Choice">
          <xsd:enumeration value="سازماني"/>
          <xsd:enumeration value="محرمانه"/>
        </xsd:restriction>
      </xsd:simpleType>
    </xsd:element>
    <xsd:element name="_x0646__x0627__x0645__x0020__x062f__x067e__x0627__x0631__x062a__x0645__x0627__x0646_" ma:index="14" nillable="true" ma:displayName="نام دپارتمان" ma:default="مركز هوايي" ma:format="Dropdown" ma:internalName="_x0646__x0627__x0645__x0020__x062f__x067e__x0627__x0631__x062a__x0645__x0627__x0646_">
      <xsd:simpleType>
        <xsd:restriction base="dms:Choice">
          <xsd:enumeration value="مركز هوايي"/>
          <xsd:enumeration value="معاونت مالي"/>
          <xsd:enumeration value="معاونت تأمين"/>
          <xsd:enumeration value="معاونت توليد"/>
          <xsd:enumeration value="معاونت فروش و خدمات مشتريان"/>
          <xsd:enumeration value="معاونت سيستم‏ها و زيرساخت"/>
          <xsd:enumeration value="معاونت منابع انساني"/>
          <xsd:enumeration value="معاونت مهندسي و تحقيق و توسعه"/>
          <xsd:enumeration value="دفتر مدير عامل"/>
          <xsd:enumeration value="عمومي"/>
        </xsd:restriction>
      </xsd:simpleType>
    </xsd:element>
    <xsd:element name="_x0644__x064a__x0646__x0643__x0020__x0641__x0631__x0645__x0020__x0627__x0644__x0643__x062a__x0631__x0648__x0646__x064a__x0643__x064a_" ma:index="15" nillable="true" ma:displayName="لينك فرم الكترونيكي" ma:format="Hyperlink" ma:internalName="_x0644__x064a__x0646__x0643__x0020__x0641__x0631__x0645__x0020__x0627__x0644__x0643__x062a__x0631__x0648__x0646__x064a__x0643__x064a_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x0645__x0627__x0698__x0648__x0644__x0020__x0645__x0631__x0628__x0648__x0637__x0647_" ma:index="16" nillable="true" ma:displayName="ماژول مربوطه" ma:default="----" ma:format="Dropdown" ma:internalName="_x0645__x0627__x0698__x0648__x0644__x0020__x0645__x0631__x0628__x0648__x0637__x0647_">
      <xsd:simpleType>
        <xsd:restriction base="dms:Choice">
          <xsd:enumeration value="----"/>
          <xsd:enumeration value="PP"/>
          <xsd:enumeration value="MM"/>
          <xsd:enumeration value="PM"/>
          <xsd:enumeration value="PU"/>
          <xsd:enumeration value="CS"/>
          <xsd:enumeration value="SD"/>
          <xsd:enumeration value="PLM"/>
          <xsd:enumeration value="IM"/>
          <xsd:enumeration value="WM"/>
          <xsd:enumeration value="LE"/>
          <xsd:enumeration value="MRP"/>
          <xsd:enumeration value="SF"/>
          <xsd:enumeration value="GE"/>
          <xsd:enumeration value="QM"/>
          <xsd:enumeration value="CO"/>
          <xsd:enumeration value="FI"/>
          <xsd:enumeration value="DM"/>
        </xsd:restriction>
      </xsd:simpleType>
    </xsd:element>
    <xsd:element name="Issue" ma:index="17" nillable="true" ma:displayName="Issue" ma:default="0" ma:internalName="Issue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نام مدرك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6.xml><?xml version="1.0" encoding="utf-8"?>
<Control xmlns="http://schemas.microsoft.com/VisualStudio/2011/storyboarding/control">
  <Id Name="8965a2f5-56ca-49b2-adfb-80c22f5da9e7" Revision="1" Stencil="System.MyShapes" StencilVersion="1.0"/>
</Control>
</file>

<file path=customXml/itemProps1.xml><?xml version="1.0" encoding="utf-8"?>
<ds:datastoreItem xmlns:ds="http://schemas.openxmlformats.org/officeDocument/2006/customXml" ds:itemID="{91806233-FA81-4A9F-AE2A-205F1074F15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A846FC9-5303-4BDA-9A35-D6278BCB2A03}">
  <ds:schemaRefs>
    <ds:schemaRef ds:uri="http://schemas.microsoft.com/VisualStudio/2011/storyboarding/control"/>
  </ds:schemaRefs>
</ds:datastoreItem>
</file>

<file path=customXml/itemProps3.xml><?xml version="1.0" encoding="utf-8"?>
<ds:datastoreItem xmlns:ds="http://schemas.openxmlformats.org/officeDocument/2006/customXml" ds:itemID="{656DC434-29EA-41EE-B6CB-739C8C68866B}">
  <ds:schemaRefs>
    <ds:schemaRef ds:uri="http://schemas.microsoft.com/VisualStudio/2011/storyboarding/control"/>
  </ds:schemaRefs>
</ds:datastoreItem>
</file>

<file path=customXml/itemProps4.xml><?xml version="1.0" encoding="utf-8"?>
<ds:datastoreItem xmlns:ds="http://schemas.openxmlformats.org/officeDocument/2006/customXml" ds:itemID="{F28955B5-8B6C-4431-AD9C-B67E71E1AB6E}">
  <ds:schemaRefs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00c20b2c-8d28-436a-b7e8-6eb29e848ee0"/>
    <ds:schemaRef ds:uri="http://purl.org/dc/elements/1.1/"/>
    <ds:schemaRef ds:uri="http://schemas.microsoft.com/office/2006/metadata/properties"/>
    <ds:schemaRef ds:uri="http://www.w3.org/XML/1998/namespace"/>
  </ds:schemaRefs>
</ds:datastoreItem>
</file>

<file path=customXml/itemProps5.xml><?xml version="1.0" encoding="utf-8"?>
<ds:datastoreItem xmlns:ds="http://schemas.openxmlformats.org/officeDocument/2006/customXml" ds:itemID="{C40EACCC-D430-407B-B268-581D0BE8D83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0c20b2c-8d28-436a-b7e8-6eb29e848ee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6.xml><?xml version="1.0" encoding="utf-8"?>
<ds:datastoreItem xmlns:ds="http://schemas.openxmlformats.org/officeDocument/2006/customXml" ds:itemID="{AA1AD71C-2B34-4A96-A4C9-640C2FDECE52}">
  <ds:schemaRefs>
    <ds:schemaRef ds:uri="http://schemas.microsoft.com/VisualStudio/2011/storyboarding/control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22552</TotalTime>
  <Words>3301</Words>
  <Application>Microsoft Office PowerPoint</Application>
  <PresentationFormat>On-screen Show (16:9)</PresentationFormat>
  <Paragraphs>531</Paragraphs>
  <Slides>36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14</vt:i4>
      </vt:variant>
      <vt:variant>
        <vt:lpstr>Slide Titles</vt:lpstr>
      </vt:variant>
      <vt:variant>
        <vt:i4>36</vt:i4>
      </vt:variant>
    </vt:vector>
  </HeadingPairs>
  <TitlesOfParts>
    <vt:vector size="57" baseType="lpstr">
      <vt:lpstr>Arial</vt:lpstr>
      <vt:lpstr>B Mitra</vt:lpstr>
      <vt:lpstr>B Nazanin</vt:lpstr>
      <vt:lpstr>Calibri</vt:lpstr>
      <vt:lpstr>Century Gothic</vt:lpstr>
      <vt:lpstr>Mitra</vt:lpstr>
      <vt:lpstr>Traffic</vt:lpstr>
      <vt:lpstr>Office Theme</vt:lpstr>
      <vt:lpstr>English  Design</vt:lpstr>
      <vt:lpstr>1_English  Design</vt:lpstr>
      <vt:lpstr>2_English  Design</vt:lpstr>
      <vt:lpstr>3_English  Design</vt:lpstr>
      <vt:lpstr>4_English  Design</vt:lpstr>
      <vt:lpstr>5_English  Design</vt:lpstr>
      <vt:lpstr>6_English  Design</vt:lpstr>
      <vt:lpstr>Persian  Design</vt:lpstr>
      <vt:lpstr>7_English  Design</vt:lpstr>
      <vt:lpstr>8_English  Design</vt:lpstr>
      <vt:lpstr>9_English  Design</vt:lpstr>
      <vt:lpstr>1_Persian  Design</vt:lpstr>
      <vt:lpstr>10_English  Design</vt:lpstr>
      <vt:lpstr>گزارش مدیریتی علی داودی منجزی </vt:lpstr>
      <vt:lpstr>    رزومه </vt:lpstr>
      <vt:lpstr>    رزومه</vt:lpstr>
      <vt:lpstr>رزومه</vt:lpstr>
      <vt:lpstr>رزومه </vt:lpstr>
      <vt:lpstr>گزارش مدیریتی </vt:lpstr>
      <vt:lpstr>گزارش مدیریتی </vt:lpstr>
      <vt:lpstr>گزارش مدیریتی </vt:lpstr>
      <vt:lpstr>گزارش مدیریتی </vt:lpstr>
      <vt:lpstr>گزارش مدیریتی </vt:lpstr>
      <vt:lpstr>گزارش مدیریتی </vt:lpstr>
      <vt:lpstr>گزارش مدیریتی </vt:lpstr>
      <vt:lpstr>گزارش مدیریتی</vt:lpstr>
      <vt:lpstr>گزارش مدیریتی </vt:lpstr>
      <vt:lpstr>گزارش مدیریتی </vt:lpstr>
      <vt:lpstr>گزارش مدیریتی </vt:lpstr>
      <vt:lpstr>گزارش مدیریتی </vt:lpstr>
      <vt:lpstr>گزارش مدیریتی </vt:lpstr>
      <vt:lpstr>گزارش مدیریتی </vt:lpstr>
      <vt:lpstr>گزارش مدیریتی </vt:lpstr>
      <vt:lpstr>گزارش مدیریتی </vt:lpstr>
      <vt:lpstr>گزارش مدیریتی </vt:lpstr>
      <vt:lpstr>گزارش مدیریتی </vt:lpstr>
      <vt:lpstr>گزارش مدیریتی </vt:lpstr>
      <vt:lpstr>گزارش مدیریتی</vt:lpstr>
      <vt:lpstr>گزارش مدیریتی</vt:lpstr>
      <vt:lpstr>گزارش مدیریتی</vt:lpstr>
      <vt:lpstr>گزارش مدیریتی </vt:lpstr>
      <vt:lpstr>گزارش مدیریتی </vt:lpstr>
      <vt:lpstr>گزارش مدیریتی </vt:lpstr>
      <vt:lpstr>گزارش مدیریتی</vt:lpstr>
      <vt:lpstr>گزارش مدیریتی </vt:lpstr>
      <vt:lpstr>گزارش مدیریتی </vt:lpstr>
      <vt:lpstr>گزارش مدیریتی </vt:lpstr>
      <vt:lpstr>گزارش مدیریتی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قالب ارائه (Presentation)</dc:title>
  <dc:creator>Kiaee.Mehrdad</dc:creator>
  <cp:lastModifiedBy>DavoodiMonjazi.Ali</cp:lastModifiedBy>
  <cp:revision>2240</cp:revision>
  <cp:lastPrinted>2021-06-28T10:11:26Z</cp:lastPrinted>
  <dcterms:created xsi:type="dcterms:W3CDTF">2018-07-16T10:19:24Z</dcterms:created>
  <dcterms:modified xsi:type="dcterms:W3CDTF">2024-09-09T13:25:16Z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fs.IsStoryboard">
    <vt:bool>true</vt:bool>
  </property>
  <property fmtid="{D5CDD505-2E9C-101B-9397-08002B2CF9AE}" pid="3" name="ContentTypeId">
    <vt:lpwstr>0x010100E48FB7AEE6A8C04FAFA30E8FD55F2C48</vt:lpwstr>
  </property>
</Properties>
</file>